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386" y="-22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6" cy="496627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112" y="0"/>
            <a:ext cx="2946136" cy="496627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0FF3D165-F6FA-4C96-BC50-3FAAD9A2C0FC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84388" y="744538"/>
            <a:ext cx="26289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96" tIns="41898" rIns="83796" bIns="418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743"/>
            <a:ext cx="5438140" cy="4466693"/>
          </a:xfrm>
          <a:prstGeom prst="rect">
            <a:avLst/>
          </a:prstGeom>
        </p:spPr>
        <p:txBody>
          <a:bodyPr vert="horz" lIns="83796" tIns="41898" rIns="83796" bIns="4189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38"/>
            <a:ext cx="2946136" cy="496627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112" y="9428538"/>
            <a:ext cx="2946136" cy="496627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1879786F-05DF-45F9-AFB0-2FDFAFB41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545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36442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E04A1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E04A1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E04A1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89824" y="4175827"/>
            <a:ext cx="4183200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E04A1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9" y="0"/>
            <a:ext cx="7558636" cy="10691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4290611" y="3752757"/>
            <a:ext cx="1621239" cy="3847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ts val="1500"/>
              </a:lnSpc>
            </a:pPr>
            <a:r>
              <a:rPr sz="1400" spc="-20" dirty="0">
                <a:latin typeface="Arial Narrow"/>
                <a:cs typeface="Arial Narrow"/>
              </a:rPr>
              <a:t>Р</a:t>
            </a:r>
            <a:r>
              <a:rPr sz="1400" spc="-5" dirty="0">
                <a:latin typeface="Arial Narrow"/>
                <a:cs typeface="Arial Narrow"/>
              </a:rPr>
              <a:t>а</a:t>
            </a:r>
            <a:r>
              <a:rPr sz="1400" spc="5" dirty="0">
                <a:latin typeface="Arial Narrow"/>
                <a:cs typeface="Arial Narrow"/>
              </a:rPr>
              <a:t>зм</a:t>
            </a:r>
            <a:r>
              <a:rPr sz="1400" dirty="0">
                <a:latin typeface="Arial Narrow"/>
                <a:cs typeface="Arial Narrow"/>
              </a:rPr>
              <a:t>ер </a:t>
            </a:r>
            <a:r>
              <a:rPr sz="1400" spc="5" dirty="0" err="1">
                <a:latin typeface="Arial Narrow"/>
                <a:cs typeface="Arial Narrow"/>
              </a:rPr>
              <a:t>в</a:t>
            </a:r>
            <a:r>
              <a:rPr sz="1400" spc="-5" dirty="0" err="1">
                <a:latin typeface="Arial Narrow"/>
                <a:cs typeface="Arial Narrow"/>
              </a:rPr>
              <a:t>ы</a:t>
            </a:r>
            <a:r>
              <a:rPr sz="1400" spc="5" dirty="0" err="1">
                <a:latin typeface="Arial Narrow"/>
                <a:cs typeface="Arial Narrow"/>
              </a:rPr>
              <a:t>пл</a:t>
            </a:r>
            <a:r>
              <a:rPr sz="1400" spc="-10" dirty="0" err="1">
                <a:latin typeface="Arial Narrow"/>
                <a:cs typeface="Arial Narrow"/>
              </a:rPr>
              <a:t>а</a:t>
            </a:r>
            <a:r>
              <a:rPr sz="1400" spc="5" dirty="0" err="1">
                <a:latin typeface="Arial Narrow"/>
                <a:cs typeface="Arial Narrow"/>
              </a:rPr>
              <a:t>т</a:t>
            </a:r>
            <a:r>
              <a:rPr sz="1400" dirty="0" err="1">
                <a:latin typeface="Arial Narrow"/>
                <a:cs typeface="Arial Narrow"/>
              </a:rPr>
              <a:t>ы</a:t>
            </a:r>
            <a:r>
              <a:rPr sz="1400" dirty="0">
                <a:latin typeface="Arial Narrow"/>
                <a:cs typeface="Arial Narrow"/>
              </a:rPr>
              <a:t> </a:t>
            </a:r>
            <a:endParaRPr lang="ru-RU" sz="1400" dirty="0" smtClean="0">
              <a:latin typeface="Arial Narrow"/>
              <a:cs typeface="Arial Narrow"/>
            </a:endParaRPr>
          </a:p>
          <a:p>
            <a:pPr marR="5080" algn="ctr">
              <a:lnSpc>
                <a:spcPts val="1500"/>
              </a:lnSpc>
            </a:pPr>
            <a:r>
              <a:rPr sz="1400" dirty="0" smtClean="0">
                <a:latin typeface="Arial Narrow"/>
                <a:cs typeface="Arial Narrow"/>
              </a:rPr>
              <a:t>в </a:t>
            </a:r>
            <a:r>
              <a:rPr lang="ru-RU" sz="1400" dirty="0" smtClean="0">
                <a:latin typeface="Arial Narrow"/>
                <a:cs typeface="Arial Narrow"/>
              </a:rPr>
              <a:t>регионе</a:t>
            </a:r>
            <a:r>
              <a:rPr sz="1400" dirty="0" smtClean="0">
                <a:latin typeface="Arial Narrow"/>
                <a:cs typeface="Arial Narrow"/>
              </a:rPr>
              <a:t> </a:t>
            </a:r>
            <a:r>
              <a:rPr sz="1400" spc="25" dirty="0">
                <a:latin typeface="Arial Narrow"/>
                <a:cs typeface="Arial Narrow"/>
              </a:rPr>
              <a:t>с</a:t>
            </a:r>
            <a:r>
              <a:rPr sz="1400" spc="5" dirty="0">
                <a:latin typeface="Arial Narrow"/>
                <a:cs typeface="Arial Narrow"/>
              </a:rPr>
              <a:t>о</a:t>
            </a:r>
            <a:r>
              <a:rPr sz="1400" spc="15" dirty="0">
                <a:latin typeface="Arial Narrow"/>
                <a:cs typeface="Arial Narrow"/>
              </a:rPr>
              <a:t>с</a:t>
            </a:r>
            <a:r>
              <a:rPr sz="1400" dirty="0">
                <a:latin typeface="Arial Narrow"/>
                <a:cs typeface="Arial Narrow"/>
              </a:rPr>
              <a:t>та</a:t>
            </a:r>
            <a:r>
              <a:rPr sz="1400" spc="5" dirty="0">
                <a:latin typeface="Arial Narrow"/>
                <a:cs typeface="Arial Narrow"/>
              </a:rPr>
              <a:t>в</a:t>
            </a:r>
            <a:r>
              <a:rPr sz="1400" dirty="0">
                <a:latin typeface="Arial Narrow"/>
                <a:cs typeface="Arial Narrow"/>
              </a:rPr>
              <a:t>ит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06850" y="4073245"/>
            <a:ext cx="220980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760"/>
              </a:lnSpc>
            </a:pPr>
            <a:r>
              <a:rPr lang="ru-RU" sz="3900" spc="385" dirty="0" smtClean="0"/>
              <a:t>7</a:t>
            </a:r>
            <a:r>
              <a:rPr lang="ru-RU" sz="3900" spc="-70" dirty="0" smtClean="0"/>
              <a:t>452</a:t>
            </a:r>
            <a:r>
              <a:rPr lang="ru-RU" sz="3000" spc="-70" dirty="0" smtClean="0"/>
              <a:t>,</a:t>
            </a:r>
            <a:r>
              <a:rPr lang="ru-RU" sz="3900" spc="-70" dirty="0" smtClean="0"/>
              <a:t>5</a:t>
            </a:r>
            <a:r>
              <a:rPr lang="ru-RU" spc="-20" dirty="0" smtClean="0"/>
              <a:t> </a:t>
            </a:r>
            <a:r>
              <a:rPr spc="-20" dirty="0" err="1" smtClean="0">
                <a:latin typeface="Arial"/>
                <a:cs typeface="Arial"/>
              </a:rPr>
              <a:t>р</a:t>
            </a:r>
            <a:r>
              <a:rPr spc="5" dirty="0" err="1" smtClean="0">
                <a:latin typeface="Arial"/>
                <a:cs typeface="Arial"/>
              </a:rPr>
              <a:t>у</a:t>
            </a:r>
            <a:r>
              <a:rPr spc="-35" dirty="0" err="1" smtClean="0">
                <a:latin typeface="Arial"/>
                <a:cs typeface="Arial"/>
              </a:rPr>
              <a:t>б</a:t>
            </a:r>
            <a:r>
              <a:rPr spc="-35" dirty="0">
                <a:latin typeface="Arial"/>
                <a:cs typeface="Arial"/>
              </a:rPr>
              <a:t>.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4586385" y="8633973"/>
            <a:ext cx="2697065" cy="615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11100"/>
              </a:lnSpc>
            </a:pPr>
            <a:r>
              <a:rPr sz="900" b="1" dirty="0">
                <a:latin typeface="Arial"/>
                <a:cs typeface="Arial"/>
              </a:rPr>
              <a:t>С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мья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в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lang="ru-RU" sz="900" b="1" dirty="0" smtClean="0">
                <a:latin typeface="Arial"/>
                <a:cs typeface="Arial"/>
              </a:rPr>
              <a:t>город</a:t>
            </a:r>
            <a:r>
              <a:rPr sz="900" b="1" dirty="0" smtClean="0">
                <a:latin typeface="Arial"/>
                <a:cs typeface="Arial"/>
              </a:rPr>
              <a:t>е</a:t>
            </a:r>
            <a:r>
              <a:rPr sz="900" b="1" spc="5" dirty="0" smtClean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с</a:t>
            </a:r>
            <a:r>
              <a:rPr sz="900" b="1" spc="-1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с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dirty="0">
                <a:latin typeface="Arial"/>
                <a:cs typeface="Arial"/>
              </a:rPr>
              <a:t>оит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из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4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че</a:t>
            </a:r>
            <a:r>
              <a:rPr sz="900" b="1" spc="-15" dirty="0">
                <a:latin typeface="Arial"/>
                <a:cs typeface="Arial"/>
              </a:rPr>
              <a:t>л</a:t>
            </a:r>
            <a:r>
              <a:rPr sz="900" b="1" dirty="0">
                <a:latin typeface="Arial"/>
                <a:cs typeface="Arial"/>
              </a:rPr>
              <a:t>о</a:t>
            </a:r>
            <a:r>
              <a:rPr sz="900" b="1" spc="-15" dirty="0">
                <a:latin typeface="Arial"/>
                <a:cs typeface="Arial"/>
              </a:rPr>
              <a:t>в</a:t>
            </a:r>
            <a:r>
              <a:rPr sz="900" b="1" dirty="0">
                <a:latin typeface="Arial"/>
                <a:cs typeface="Arial"/>
              </a:rPr>
              <a:t>ек: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spc="-15" dirty="0">
                <a:latin typeface="Arial"/>
                <a:cs typeface="Arial"/>
              </a:rPr>
              <a:t>м</a:t>
            </a:r>
            <a:r>
              <a:rPr sz="900" b="1" dirty="0">
                <a:latin typeface="Arial"/>
                <a:cs typeface="Arial"/>
              </a:rPr>
              <a:t>амы и</a:t>
            </a:r>
            <a:r>
              <a:rPr sz="900" b="1" spc="8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д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тей.</a:t>
            </a:r>
            <a:r>
              <a:rPr sz="900" b="1" spc="80" dirty="0">
                <a:latin typeface="Arial"/>
                <a:cs typeface="Arial"/>
              </a:rPr>
              <a:t> </a:t>
            </a:r>
            <a:r>
              <a:rPr sz="900" b="1" spc="10" dirty="0">
                <a:latin typeface="Arial"/>
                <a:cs typeface="Arial"/>
              </a:rPr>
              <a:t>М</a:t>
            </a:r>
            <a:r>
              <a:rPr sz="900" b="1" dirty="0">
                <a:latin typeface="Arial"/>
                <a:cs typeface="Arial"/>
              </a:rPr>
              <a:t>а</a:t>
            </a:r>
            <a:r>
              <a:rPr sz="900" b="1" spc="-15" dirty="0">
                <a:latin typeface="Arial"/>
                <a:cs typeface="Arial"/>
              </a:rPr>
              <a:t>м</a:t>
            </a:r>
            <a:r>
              <a:rPr sz="900" b="1" dirty="0">
                <a:latin typeface="Arial"/>
                <a:cs typeface="Arial"/>
              </a:rPr>
              <a:t>а</a:t>
            </a:r>
            <a:r>
              <a:rPr sz="900" b="1" spc="80" dirty="0">
                <a:latin typeface="Arial"/>
                <a:cs typeface="Arial"/>
              </a:rPr>
              <a:t> </a:t>
            </a:r>
            <a:r>
              <a:rPr sz="900" b="1" spc="-15" dirty="0" err="1">
                <a:latin typeface="Arial"/>
                <a:cs typeface="Arial"/>
              </a:rPr>
              <a:t>з</a:t>
            </a:r>
            <a:r>
              <a:rPr sz="900" b="1" dirty="0" err="1">
                <a:latin typeface="Arial"/>
                <a:cs typeface="Arial"/>
              </a:rPr>
              <a:t>арабаты</a:t>
            </a:r>
            <a:r>
              <a:rPr sz="900" b="1" spc="-15" dirty="0" err="1">
                <a:latin typeface="Arial"/>
                <a:cs typeface="Arial"/>
              </a:rPr>
              <a:t>в</a:t>
            </a:r>
            <a:r>
              <a:rPr sz="900" b="1" dirty="0" err="1">
                <a:latin typeface="Arial"/>
                <a:cs typeface="Arial"/>
              </a:rPr>
              <a:t>а</a:t>
            </a:r>
            <a:r>
              <a:rPr sz="900" b="1" spc="-15" dirty="0" err="1">
                <a:latin typeface="Arial"/>
                <a:cs typeface="Arial"/>
              </a:rPr>
              <a:t>е</a:t>
            </a:r>
            <a:r>
              <a:rPr sz="900" b="1" dirty="0" err="1">
                <a:latin typeface="Arial"/>
                <a:cs typeface="Arial"/>
              </a:rPr>
              <a:t>т</a:t>
            </a:r>
            <a:r>
              <a:rPr sz="900" b="1" spc="80" dirty="0">
                <a:latin typeface="Arial"/>
                <a:cs typeface="Arial"/>
              </a:rPr>
              <a:t> </a:t>
            </a:r>
            <a:r>
              <a:rPr lang="ru-RU" sz="900" b="1" dirty="0" smtClean="0">
                <a:latin typeface="Arial"/>
                <a:cs typeface="Arial"/>
              </a:rPr>
              <a:t>35 000</a:t>
            </a:r>
            <a:r>
              <a:rPr sz="900" b="1" spc="80" dirty="0" smtClean="0">
                <a:latin typeface="Arial"/>
                <a:cs typeface="Arial"/>
              </a:rPr>
              <a:t> </a:t>
            </a:r>
            <a:r>
              <a:rPr lang="ru-RU" sz="900" b="1" spc="80" dirty="0" smtClean="0">
                <a:latin typeface="Arial"/>
                <a:cs typeface="Arial"/>
              </a:rPr>
              <a:t>руб.</a:t>
            </a:r>
            <a:r>
              <a:rPr sz="900" b="1" spc="80" dirty="0" smtClean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и</a:t>
            </a:r>
            <a:r>
              <a:rPr sz="900" b="1" spc="80" dirty="0">
                <a:latin typeface="Arial"/>
                <a:cs typeface="Arial"/>
              </a:rPr>
              <a:t> </a:t>
            </a:r>
            <a:r>
              <a:rPr sz="900" b="1" dirty="0" err="1" smtClean="0">
                <a:latin typeface="Arial"/>
                <a:cs typeface="Arial"/>
              </a:rPr>
              <a:t>по</a:t>
            </a:r>
            <a:r>
              <a:rPr sz="900" b="1" spc="-15" dirty="0" err="1" smtClean="0">
                <a:latin typeface="Arial"/>
                <a:cs typeface="Arial"/>
              </a:rPr>
              <a:t>л</a:t>
            </a:r>
            <a:r>
              <a:rPr sz="900" b="1" dirty="0" err="1" smtClean="0">
                <a:latin typeface="Arial"/>
                <a:cs typeface="Arial"/>
              </a:rPr>
              <a:t>уча</a:t>
            </a:r>
            <a:r>
              <a:rPr sz="900" b="1" spc="-15" dirty="0" err="1" smtClean="0">
                <a:latin typeface="Arial"/>
                <a:cs typeface="Arial"/>
              </a:rPr>
              <a:t>е</a:t>
            </a:r>
            <a:r>
              <a:rPr sz="900" b="1" dirty="0" err="1" smtClean="0">
                <a:latin typeface="Arial"/>
                <a:cs typeface="Arial"/>
              </a:rPr>
              <a:t>т</a:t>
            </a:r>
            <a:r>
              <a:rPr sz="900" b="1" spc="-55" dirty="0" smtClean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алименты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на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д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тей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–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lang="ru-RU" sz="900" b="1" dirty="0" smtClean="0">
                <a:latin typeface="Arial"/>
                <a:cs typeface="Arial"/>
              </a:rPr>
              <a:t>8</a:t>
            </a:r>
            <a:r>
              <a:rPr sz="900" b="1" spc="-55" dirty="0" smtClean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000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sz="900" b="1" spc="-15" dirty="0">
                <a:latin typeface="Arial"/>
                <a:cs typeface="Arial"/>
              </a:rPr>
              <a:t>р</a:t>
            </a:r>
            <a:r>
              <a:rPr sz="900" b="1" dirty="0">
                <a:latin typeface="Arial"/>
                <a:cs typeface="Arial"/>
              </a:rPr>
              <a:t>уб.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и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sz="900" b="1" spc="-1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дин из д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тей п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spc="-15" dirty="0">
                <a:latin typeface="Arial"/>
                <a:cs typeface="Arial"/>
              </a:rPr>
              <a:t>л</a:t>
            </a:r>
            <a:r>
              <a:rPr sz="900" b="1" dirty="0">
                <a:latin typeface="Arial"/>
                <a:cs typeface="Arial"/>
              </a:rPr>
              <a:t>уча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т стипендию – </a:t>
            </a:r>
            <a:r>
              <a:rPr lang="ru-RU" sz="900" b="1" dirty="0" smtClean="0">
                <a:latin typeface="Arial"/>
                <a:cs typeface="Arial"/>
              </a:rPr>
              <a:t>2</a:t>
            </a:r>
            <a:r>
              <a:rPr sz="900" b="1" dirty="0" smtClean="0">
                <a:latin typeface="Arial"/>
                <a:cs typeface="Arial"/>
              </a:rPr>
              <a:t> </a:t>
            </a:r>
            <a:r>
              <a:rPr lang="ru-RU" sz="900" b="1" dirty="0" smtClean="0">
                <a:latin typeface="Arial"/>
                <a:cs typeface="Arial"/>
              </a:rPr>
              <a:t>0</a:t>
            </a:r>
            <a:r>
              <a:rPr sz="900" b="1" dirty="0" smtClean="0">
                <a:latin typeface="Arial"/>
                <a:cs typeface="Arial"/>
              </a:rPr>
              <a:t>00 </a:t>
            </a:r>
            <a:r>
              <a:rPr sz="900" b="1" spc="-15" dirty="0">
                <a:latin typeface="Arial"/>
                <a:cs typeface="Arial"/>
              </a:rPr>
              <a:t>р</a:t>
            </a:r>
            <a:r>
              <a:rPr sz="900" b="1" dirty="0">
                <a:latin typeface="Arial"/>
                <a:cs typeface="Arial"/>
              </a:rPr>
              <a:t>уб.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7" name="object 4"/>
          <p:cNvSpPr txBox="1"/>
          <p:nvPr/>
        </p:nvSpPr>
        <p:spPr>
          <a:xfrm>
            <a:off x="1985054" y="9541129"/>
            <a:ext cx="1549400" cy="587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pc="-10" dirty="0" smtClean="0">
                <a:solidFill>
                  <a:schemeClr val="bg1"/>
                </a:solidFill>
                <a:latin typeface="Arial"/>
                <a:cs typeface="Arial"/>
              </a:rPr>
              <a:t>540</a:t>
            </a:r>
            <a:r>
              <a:rPr sz="1400" b="1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ru-RU" sz="1400" b="1" spc="-70" dirty="0" smtClean="0">
                <a:solidFill>
                  <a:schemeClr val="bg1"/>
                </a:solidFill>
                <a:latin typeface="Arial"/>
                <a:cs typeface="Arial"/>
              </a:rPr>
              <a:t>000</a:t>
            </a:r>
            <a:endParaRPr sz="14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lnSpc>
                <a:spcPts val="1040"/>
              </a:lnSpc>
              <a:spcBef>
                <a:spcPts val="869"/>
              </a:spcBef>
            </a:pPr>
            <a:r>
              <a:rPr sz="900" b="1" spc="-5" dirty="0" smtClean="0">
                <a:latin typeface="Arial"/>
                <a:cs typeface="Arial"/>
              </a:rPr>
              <a:t>(</a:t>
            </a:r>
            <a:r>
              <a:rPr lang="ru-RU" sz="900" b="1" spc="15" dirty="0" smtClean="0">
                <a:latin typeface="Arial"/>
                <a:cs typeface="Arial"/>
              </a:rPr>
              <a:t>35</a:t>
            </a:r>
            <a:r>
              <a:rPr sz="900" b="1" dirty="0" smtClean="0">
                <a:latin typeface="Arial"/>
                <a:cs typeface="Arial"/>
              </a:rPr>
              <a:t> </a:t>
            </a:r>
            <a:r>
              <a:rPr sz="900" b="1" spc="15" dirty="0">
                <a:latin typeface="Arial"/>
                <a:cs typeface="Arial"/>
              </a:rPr>
              <a:t>00</a:t>
            </a:r>
            <a:r>
              <a:rPr sz="900" b="1" dirty="0">
                <a:latin typeface="Arial"/>
                <a:cs typeface="Arial"/>
              </a:rPr>
              <a:t>0 + </a:t>
            </a:r>
            <a:r>
              <a:rPr lang="ru-RU" sz="900" b="1" dirty="0" smtClean="0">
                <a:latin typeface="Arial"/>
                <a:cs typeface="Arial"/>
              </a:rPr>
              <a:t>8</a:t>
            </a:r>
            <a:r>
              <a:rPr sz="900" b="1" dirty="0" smtClean="0">
                <a:latin typeface="Arial"/>
                <a:cs typeface="Arial"/>
              </a:rPr>
              <a:t> </a:t>
            </a:r>
            <a:r>
              <a:rPr sz="900" b="1" spc="15" dirty="0">
                <a:latin typeface="Arial"/>
                <a:cs typeface="Arial"/>
              </a:rPr>
              <a:t>00</a:t>
            </a:r>
            <a:r>
              <a:rPr sz="900" b="1" dirty="0">
                <a:latin typeface="Arial"/>
                <a:cs typeface="Arial"/>
              </a:rPr>
              <a:t>0 + </a:t>
            </a:r>
            <a:r>
              <a:rPr lang="ru-RU" sz="900" b="1" dirty="0" smtClean="0">
                <a:latin typeface="Arial"/>
                <a:cs typeface="Arial"/>
              </a:rPr>
              <a:t>2</a:t>
            </a:r>
            <a:r>
              <a:rPr sz="900" b="1" dirty="0" smtClean="0">
                <a:latin typeface="Arial"/>
                <a:cs typeface="Arial"/>
              </a:rPr>
              <a:t> </a:t>
            </a:r>
            <a:r>
              <a:rPr sz="900" b="1" spc="15" dirty="0">
                <a:latin typeface="Arial"/>
                <a:cs typeface="Arial"/>
              </a:rPr>
              <a:t>00</a:t>
            </a:r>
            <a:r>
              <a:rPr sz="900" b="1" spc="-10" dirty="0">
                <a:latin typeface="Arial"/>
                <a:cs typeface="Arial"/>
              </a:rPr>
              <a:t>0</a:t>
            </a:r>
            <a:r>
              <a:rPr sz="900" b="1" dirty="0">
                <a:latin typeface="Arial"/>
                <a:cs typeface="Arial"/>
              </a:rPr>
              <a:t>) х </a:t>
            </a:r>
            <a:r>
              <a:rPr sz="900" b="1" spc="-30" dirty="0">
                <a:latin typeface="Arial"/>
                <a:cs typeface="Arial"/>
              </a:rPr>
              <a:t>1</a:t>
            </a:r>
            <a:r>
              <a:rPr sz="900" b="1" dirty="0">
                <a:latin typeface="Arial"/>
                <a:cs typeface="Arial"/>
              </a:rPr>
              <a:t>2</a:t>
            </a:r>
            <a:endParaRPr sz="900" dirty="0">
              <a:latin typeface="Arial"/>
              <a:cs typeface="Arial"/>
            </a:endParaRPr>
          </a:p>
          <a:p>
            <a:pPr algn="ctr">
              <a:lnSpc>
                <a:spcPts val="1040"/>
              </a:lnSpc>
            </a:pPr>
            <a:r>
              <a:rPr sz="900" spc="5" dirty="0">
                <a:latin typeface="Arial"/>
                <a:cs typeface="Arial"/>
              </a:rPr>
              <a:t>Д</a:t>
            </a:r>
            <a:r>
              <a:rPr sz="900" dirty="0">
                <a:latin typeface="Arial"/>
                <a:cs typeface="Arial"/>
              </a:rPr>
              <a:t>ох</a:t>
            </a:r>
            <a:r>
              <a:rPr sz="900" spc="15" dirty="0">
                <a:latin typeface="Arial"/>
                <a:cs typeface="Arial"/>
              </a:rPr>
              <a:t>од</a:t>
            </a:r>
            <a:r>
              <a:rPr sz="900" dirty="0">
                <a:latin typeface="Arial"/>
                <a:cs typeface="Arial"/>
              </a:rPr>
              <a:t>ы </a:t>
            </a:r>
            <a:r>
              <a:rPr sz="900" spc="30" dirty="0">
                <a:latin typeface="Arial"/>
                <a:cs typeface="Arial"/>
              </a:rPr>
              <a:t>с</a:t>
            </a:r>
            <a:r>
              <a:rPr sz="900" spc="15" dirty="0">
                <a:latin typeface="Arial"/>
                <a:cs typeface="Arial"/>
              </a:rPr>
              <a:t>ем</a:t>
            </a:r>
            <a:r>
              <a:rPr sz="900" spc="10" dirty="0">
                <a:latin typeface="Arial"/>
                <a:cs typeface="Arial"/>
              </a:rPr>
              <a:t>ь</a:t>
            </a:r>
            <a:r>
              <a:rPr sz="900" dirty="0">
                <a:latin typeface="Arial"/>
                <a:cs typeface="Arial"/>
              </a:rPr>
              <a:t>и </a:t>
            </a:r>
            <a:r>
              <a:rPr sz="900" spc="20" dirty="0">
                <a:latin typeface="Arial"/>
                <a:cs typeface="Arial"/>
              </a:rPr>
              <a:t>з</a:t>
            </a:r>
            <a:r>
              <a:rPr sz="900" dirty="0">
                <a:latin typeface="Arial"/>
                <a:cs typeface="Arial"/>
              </a:rPr>
              <a:t>а </a:t>
            </a:r>
            <a:r>
              <a:rPr sz="900" spc="15" dirty="0">
                <a:latin typeface="Arial"/>
                <a:cs typeface="Arial"/>
              </a:rPr>
              <a:t>го</a:t>
            </a:r>
            <a:r>
              <a:rPr sz="900" dirty="0">
                <a:latin typeface="Arial"/>
                <a:cs typeface="Arial"/>
              </a:rPr>
              <a:t>д</a:t>
            </a:r>
          </a:p>
        </p:txBody>
      </p:sp>
      <p:sp>
        <p:nvSpPr>
          <p:cNvPr id="8" name="object 5"/>
          <p:cNvSpPr txBox="1"/>
          <p:nvPr/>
        </p:nvSpPr>
        <p:spPr>
          <a:xfrm>
            <a:off x="5604019" y="9553829"/>
            <a:ext cx="12446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chemeClr val="bg1"/>
                </a:solidFill>
                <a:latin typeface="Arial"/>
                <a:cs typeface="Arial"/>
              </a:rPr>
              <a:t>4</a:t>
            </a:r>
            <a:endParaRPr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object 6"/>
          <p:cNvSpPr txBox="1"/>
          <p:nvPr/>
        </p:nvSpPr>
        <p:spPr>
          <a:xfrm>
            <a:off x="4290611" y="9541205"/>
            <a:ext cx="20701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70" dirty="0">
                <a:solidFill>
                  <a:schemeClr val="bg1"/>
                </a:solidFill>
                <a:latin typeface="Arial"/>
                <a:cs typeface="Arial"/>
              </a:rPr>
              <a:t>12</a:t>
            </a:r>
            <a:endParaRPr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object 7"/>
          <p:cNvSpPr txBox="1"/>
          <p:nvPr/>
        </p:nvSpPr>
        <p:spPr>
          <a:xfrm>
            <a:off x="6598666" y="9631674"/>
            <a:ext cx="535940" cy="3462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ru-RU" sz="1300" b="1" spc="10" dirty="0" smtClean="0">
                <a:latin typeface="Arial"/>
                <a:cs typeface="Arial"/>
              </a:rPr>
              <a:t>11</a:t>
            </a:r>
            <a:r>
              <a:rPr sz="1300" b="1" spc="-5" dirty="0" smtClean="0">
                <a:latin typeface="Arial"/>
                <a:cs typeface="Arial"/>
              </a:rPr>
              <a:t> </a:t>
            </a:r>
            <a:r>
              <a:rPr lang="ru-RU" sz="1300" b="1" spc="-5" dirty="0" smtClean="0">
                <a:latin typeface="Arial"/>
                <a:cs typeface="Arial"/>
              </a:rPr>
              <a:t>250</a:t>
            </a:r>
            <a:endParaRPr sz="1300" dirty="0">
              <a:latin typeface="Arial"/>
              <a:cs typeface="Arial"/>
            </a:endParaRPr>
          </a:p>
          <a:p>
            <a:pPr marL="6350" algn="ctr">
              <a:lnSpc>
                <a:spcPts val="1150"/>
              </a:lnSpc>
            </a:pPr>
            <a:r>
              <a:rPr sz="1000" b="1" spc="-5" dirty="0">
                <a:solidFill>
                  <a:schemeClr val="bg1"/>
                </a:solidFill>
                <a:latin typeface="Arial"/>
                <a:cs typeface="Arial"/>
              </a:rPr>
              <a:t>р</a:t>
            </a:r>
            <a:r>
              <a:rPr sz="1000" b="1" spc="10" dirty="0">
                <a:solidFill>
                  <a:schemeClr val="bg1"/>
                </a:solidFill>
                <a:latin typeface="Arial"/>
                <a:cs typeface="Arial"/>
              </a:rPr>
              <a:t>у</a:t>
            </a:r>
            <a:r>
              <a:rPr sz="1000" b="1" spc="5" dirty="0">
                <a:solidFill>
                  <a:schemeClr val="bg1"/>
                </a:solidFill>
                <a:latin typeface="Arial"/>
                <a:cs typeface="Arial"/>
              </a:rPr>
              <a:t>б</a:t>
            </a:r>
            <a:r>
              <a:rPr sz="1000" b="1" spc="15" dirty="0">
                <a:solidFill>
                  <a:schemeClr val="bg1"/>
                </a:solidFill>
                <a:latin typeface="Arial"/>
                <a:cs typeface="Arial"/>
              </a:rPr>
              <a:t>л</a:t>
            </a:r>
            <a:r>
              <a:rPr sz="1000" b="1" dirty="0">
                <a:solidFill>
                  <a:schemeClr val="bg1"/>
                </a:solidFill>
                <a:latin typeface="Arial"/>
                <a:cs typeface="Arial"/>
              </a:rPr>
              <a:t>я</a:t>
            </a:r>
            <a:endParaRPr sz="1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273050" y="10288457"/>
            <a:ext cx="7162800" cy="287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ct val="90900"/>
              </a:lnSpc>
            </a:pPr>
            <a:r>
              <a:rPr sz="900" b="1" dirty="0">
                <a:latin typeface="Arial"/>
                <a:cs typeface="Arial"/>
              </a:rPr>
              <a:t>Э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т пок</a:t>
            </a:r>
            <a:r>
              <a:rPr sz="900" b="1" spc="10" dirty="0">
                <a:latin typeface="Arial"/>
                <a:cs typeface="Arial"/>
              </a:rPr>
              <a:t>а</a:t>
            </a:r>
            <a:r>
              <a:rPr sz="900" b="1" spc="-15" dirty="0">
                <a:latin typeface="Arial"/>
                <a:cs typeface="Arial"/>
              </a:rPr>
              <a:t>з</a:t>
            </a:r>
            <a:r>
              <a:rPr sz="900" b="1" dirty="0">
                <a:latin typeface="Arial"/>
                <a:cs typeface="Arial"/>
              </a:rPr>
              <a:t>атель ни</a:t>
            </a:r>
            <a:r>
              <a:rPr sz="900" b="1" spc="-15" dirty="0">
                <a:latin typeface="Arial"/>
                <a:cs typeface="Arial"/>
              </a:rPr>
              <a:t>ж</a:t>
            </a:r>
            <a:r>
              <a:rPr sz="900" b="1" dirty="0">
                <a:latin typeface="Arial"/>
                <a:cs typeface="Arial"/>
              </a:rPr>
              <a:t>е, ч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м текущий пр</a:t>
            </a:r>
            <a:r>
              <a:rPr sz="900" b="1" spc="-1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жи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чный мини</a:t>
            </a:r>
            <a:r>
              <a:rPr sz="900" b="1" spc="-15" dirty="0">
                <a:latin typeface="Arial"/>
                <a:cs typeface="Arial"/>
              </a:rPr>
              <a:t>му</a:t>
            </a:r>
            <a:r>
              <a:rPr sz="900" b="1" dirty="0">
                <a:latin typeface="Arial"/>
                <a:cs typeface="Arial"/>
              </a:rPr>
              <a:t>м на </a:t>
            </a:r>
            <a:r>
              <a:rPr sz="900" b="1" spc="10" dirty="0">
                <a:latin typeface="Arial"/>
                <a:cs typeface="Arial"/>
              </a:rPr>
              <a:t>д</a:t>
            </a:r>
            <a:r>
              <a:rPr sz="900" b="1" dirty="0">
                <a:latin typeface="Arial"/>
                <a:cs typeface="Arial"/>
              </a:rPr>
              <a:t>ушу насе</a:t>
            </a:r>
            <a:r>
              <a:rPr sz="900" b="1" spc="-15" dirty="0">
                <a:latin typeface="Arial"/>
                <a:cs typeface="Arial"/>
              </a:rPr>
              <a:t>л</a:t>
            </a:r>
            <a:r>
              <a:rPr sz="900" b="1" dirty="0">
                <a:latin typeface="Arial"/>
                <a:cs typeface="Arial"/>
              </a:rPr>
              <a:t>ения в </a:t>
            </a:r>
            <a:r>
              <a:rPr lang="ru-RU" sz="900" b="1" dirty="0" smtClean="0">
                <a:latin typeface="Arial"/>
                <a:cs typeface="Arial"/>
              </a:rPr>
              <a:t>регионе</a:t>
            </a:r>
            <a:r>
              <a:rPr sz="900" b="1" dirty="0" smtClean="0">
                <a:latin typeface="Arial"/>
                <a:cs typeface="Arial"/>
              </a:rPr>
              <a:t>, </a:t>
            </a:r>
            <a:r>
              <a:rPr sz="900" b="1" spc="-15" dirty="0">
                <a:latin typeface="Arial"/>
                <a:cs typeface="Arial"/>
              </a:rPr>
              <a:t>к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dirty="0">
                <a:latin typeface="Arial"/>
                <a:cs typeface="Arial"/>
              </a:rPr>
              <a:t>орый </a:t>
            </a:r>
            <a:r>
              <a:rPr sz="900" b="1" dirty="0" err="1">
                <a:latin typeface="Arial"/>
                <a:cs typeface="Arial"/>
              </a:rPr>
              <a:t>ра</a:t>
            </a:r>
            <a:r>
              <a:rPr sz="900" b="1" spc="-15" dirty="0" err="1">
                <a:latin typeface="Arial"/>
                <a:cs typeface="Arial"/>
              </a:rPr>
              <a:t>в</a:t>
            </a:r>
            <a:r>
              <a:rPr sz="900" b="1" dirty="0" err="1">
                <a:latin typeface="Arial"/>
                <a:cs typeface="Arial"/>
              </a:rPr>
              <a:t>ен</a:t>
            </a:r>
            <a:r>
              <a:rPr sz="900" b="1" dirty="0">
                <a:latin typeface="Arial"/>
                <a:cs typeface="Arial"/>
              </a:rPr>
              <a:t> </a:t>
            </a:r>
            <a:r>
              <a:rPr lang="ru-RU" sz="1100" b="1" dirty="0" smtClean="0">
                <a:latin typeface="Arial"/>
                <a:cs typeface="Arial"/>
              </a:rPr>
              <a:t>14</a:t>
            </a:r>
            <a:r>
              <a:rPr sz="1100" b="1" dirty="0" smtClean="0">
                <a:latin typeface="Arial"/>
                <a:cs typeface="Arial"/>
              </a:rPr>
              <a:t> </a:t>
            </a:r>
            <a:r>
              <a:rPr lang="ru-RU" sz="1100" b="1" dirty="0" smtClean="0">
                <a:latin typeface="Arial"/>
                <a:cs typeface="Arial"/>
              </a:rPr>
              <a:t>017</a:t>
            </a:r>
            <a:r>
              <a:rPr sz="1100" b="1" spc="-60" dirty="0" smtClean="0">
                <a:latin typeface="Arial"/>
                <a:cs typeface="Arial"/>
              </a:rPr>
              <a:t> </a:t>
            </a:r>
            <a:r>
              <a:rPr sz="900" b="1" spc="-15" dirty="0" err="1" smtClean="0">
                <a:latin typeface="Arial"/>
                <a:cs typeface="Arial"/>
              </a:rPr>
              <a:t>р</a:t>
            </a:r>
            <a:r>
              <a:rPr sz="900" b="1" dirty="0" err="1" smtClean="0">
                <a:latin typeface="Arial"/>
                <a:cs typeface="Arial"/>
              </a:rPr>
              <a:t>у</a:t>
            </a:r>
            <a:r>
              <a:rPr sz="900" b="1" spc="-25" dirty="0" err="1" smtClean="0">
                <a:latin typeface="Arial"/>
                <a:cs typeface="Arial"/>
              </a:rPr>
              <a:t>б</a:t>
            </a:r>
            <a:r>
              <a:rPr sz="900" b="1" spc="-15" dirty="0" err="1" smtClean="0">
                <a:latin typeface="Arial"/>
                <a:cs typeface="Arial"/>
              </a:rPr>
              <a:t>л</a:t>
            </a:r>
            <a:r>
              <a:rPr sz="900" b="1" dirty="0" err="1" smtClean="0">
                <a:latin typeface="Arial"/>
                <a:cs typeface="Arial"/>
              </a:rPr>
              <a:t>ей</a:t>
            </a:r>
            <a:r>
              <a:rPr sz="900" b="1" dirty="0">
                <a:latin typeface="Arial"/>
                <a:cs typeface="Arial"/>
              </a:rPr>
              <a:t>. Зн</a:t>
            </a:r>
            <a:r>
              <a:rPr sz="900" b="1" spc="-25" dirty="0">
                <a:latin typeface="Arial"/>
                <a:cs typeface="Arial"/>
              </a:rPr>
              <a:t>а</a:t>
            </a:r>
            <a:r>
              <a:rPr sz="900" b="1" dirty="0">
                <a:latin typeface="Arial"/>
                <a:cs typeface="Arial"/>
              </a:rPr>
              <a:t>чит с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мья име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т пра</a:t>
            </a:r>
            <a:r>
              <a:rPr sz="900" b="1" spc="-15" dirty="0">
                <a:latin typeface="Arial"/>
                <a:cs typeface="Arial"/>
              </a:rPr>
              <a:t>в</a:t>
            </a:r>
            <a:r>
              <a:rPr sz="900" b="1" dirty="0">
                <a:latin typeface="Arial"/>
                <a:cs typeface="Arial"/>
              </a:rPr>
              <a:t>о на п</a:t>
            </a:r>
            <a:r>
              <a:rPr sz="900" b="1" spc="-1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собие.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99</Words>
  <Application>Microsoft Office PowerPoint</Application>
  <PresentationFormat>Произвольный</PresentationFormat>
  <Paragraphs>12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 Theme</vt:lpstr>
      <vt:lpstr>7452,5 руб.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7791руб.</dc:title>
  <dc:creator>Иванова Наталья Юрьевна</dc:creator>
  <cp:lastModifiedBy>Иванова Наталья Юрьевна</cp:lastModifiedBy>
  <cp:revision>16</cp:revision>
  <cp:lastPrinted>2021-07-02T04:11:17Z</cp:lastPrinted>
  <dcterms:created xsi:type="dcterms:W3CDTF">2021-06-30T17:54:57Z</dcterms:created>
  <dcterms:modified xsi:type="dcterms:W3CDTF">2021-07-02T05:11:54Z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2021-06-30T00:00:00Z</vt:filetime>
  </property>
  <property fmtid="{D5CDD505-2E9C-101B-9397-08002B2CF9AE}" pid="3" name="LastSaved">
    <vt:filetime>2021-06-30T00:00:00Z</vt:filetime>
  </property>
</Properties>
</file>