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7556500" cy="10693400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1" d="100"/>
          <a:sy n="61" d="100"/>
        </p:scale>
        <p:origin x="2328" y="13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136" cy="496627"/>
          </a:xfrm>
          <a:prstGeom prst="rect">
            <a:avLst/>
          </a:prstGeom>
        </p:spPr>
        <p:txBody>
          <a:bodyPr vert="horz" lIns="83796" tIns="41898" rIns="83796" bIns="41898" rtlCol="0"/>
          <a:lstStyle>
            <a:lvl1pPr algn="l">
              <a:defRPr sz="11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112" y="0"/>
            <a:ext cx="2946136" cy="496627"/>
          </a:xfrm>
          <a:prstGeom prst="rect">
            <a:avLst/>
          </a:prstGeom>
        </p:spPr>
        <p:txBody>
          <a:bodyPr vert="horz" lIns="83796" tIns="41898" rIns="83796" bIns="41898" rtlCol="0"/>
          <a:lstStyle>
            <a:lvl1pPr algn="r">
              <a:defRPr sz="1100"/>
            </a:lvl1pPr>
          </a:lstStyle>
          <a:p>
            <a:fld id="{A0E8ABAA-E2ED-414C-A926-F4F40E3BA39F}" type="datetimeFigureOut">
              <a:rPr lang="ru-RU" smtClean="0"/>
              <a:t>02.07.2021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084388" y="744538"/>
            <a:ext cx="26289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3796" tIns="41898" rIns="83796" bIns="41898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743"/>
            <a:ext cx="5438140" cy="4466693"/>
          </a:xfrm>
          <a:prstGeom prst="rect">
            <a:avLst/>
          </a:prstGeom>
        </p:spPr>
        <p:txBody>
          <a:bodyPr vert="horz" lIns="83796" tIns="41898" rIns="83796" bIns="41898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538"/>
            <a:ext cx="2946136" cy="496627"/>
          </a:xfrm>
          <a:prstGeom prst="rect">
            <a:avLst/>
          </a:prstGeom>
        </p:spPr>
        <p:txBody>
          <a:bodyPr vert="horz" lIns="83796" tIns="41898" rIns="83796" bIns="41898" rtlCol="0" anchor="b"/>
          <a:lstStyle>
            <a:lvl1pPr algn="l">
              <a:defRPr sz="11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112" y="9428538"/>
            <a:ext cx="2946136" cy="496627"/>
          </a:xfrm>
          <a:prstGeom prst="rect">
            <a:avLst/>
          </a:prstGeom>
        </p:spPr>
        <p:txBody>
          <a:bodyPr vert="horz" lIns="83796" tIns="41898" rIns="83796" bIns="41898" rtlCol="0" anchor="b"/>
          <a:lstStyle>
            <a:lvl1pPr algn="r">
              <a:defRPr sz="1100"/>
            </a:lvl1pPr>
          </a:lstStyle>
          <a:p>
            <a:fld id="{676C2EC7-E5ED-4D66-BE6C-467A293B686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897931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6385361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4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7/2/2021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7/2/2021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7/2/2021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7/2/2021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7/2/2021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8142" y="427735"/>
            <a:ext cx="6806564" cy="17109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2459482"/>
            <a:ext cx="6806564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71369" y="9944862"/>
            <a:ext cx="2420111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7/2/2021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4525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20" y="0"/>
            <a:ext cx="7558636" cy="106918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object 2"/>
          <p:cNvSpPr txBox="1"/>
          <p:nvPr/>
        </p:nvSpPr>
        <p:spPr>
          <a:xfrm>
            <a:off x="4730750" y="4265270"/>
            <a:ext cx="2552700" cy="974626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ts val="1590"/>
              </a:lnSpc>
            </a:pPr>
            <a:r>
              <a:rPr sz="1400" spc="-20" dirty="0">
                <a:latin typeface="Arial Narrow"/>
                <a:cs typeface="Arial Narrow"/>
              </a:rPr>
              <a:t>Р</a:t>
            </a:r>
            <a:r>
              <a:rPr sz="1400" spc="-5" dirty="0">
                <a:latin typeface="Arial Narrow"/>
                <a:cs typeface="Arial Narrow"/>
              </a:rPr>
              <a:t>а</a:t>
            </a:r>
            <a:r>
              <a:rPr sz="1400" spc="5" dirty="0">
                <a:latin typeface="Arial Narrow"/>
                <a:cs typeface="Arial Narrow"/>
              </a:rPr>
              <a:t>зм</a:t>
            </a:r>
            <a:r>
              <a:rPr sz="1400" dirty="0">
                <a:latin typeface="Arial Narrow"/>
                <a:cs typeface="Arial Narrow"/>
              </a:rPr>
              <a:t>ер </a:t>
            </a:r>
            <a:r>
              <a:rPr sz="1400" spc="10" dirty="0">
                <a:latin typeface="Arial Narrow"/>
                <a:cs typeface="Arial Narrow"/>
              </a:rPr>
              <a:t>п</a:t>
            </a:r>
            <a:r>
              <a:rPr sz="1400" spc="5" dirty="0">
                <a:latin typeface="Arial Narrow"/>
                <a:cs typeface="Arial Narrow"/>
              </a:rPr>
              <a:t>о</a:t>
            </a:r>
            <a:r>
              <a:rPr sz="1400" spc="25" dirty="0">
                <a:latin typeface="Arial Narrow"/>
                <a:cs typeface="Arial Narrow"/>
              </a:rPr>
              <a:t>с</a:t>
            </a:r>
            <a:r>
              <a:rPr sz="1400" dirty="0">
                <a:latin typeface="Arial Narrow"/>
                <a:cs typeface="Arial Narrow"/>
              </a:rPr>
              <a:t>об</a:t>
            </a:r>
            <a:r>
              <a:rPr sz="1400" spc="5" dirty="0">
                <a:latin typeface="Arial Narrow"/>
                <a:cs typeface="Arial Narrow"/>
              </a:rPr>
              <a:t>и</a:t>
            </a:r>
            <a:r>
              <a:rPr sz="1400" dirty="0">
                <a:latin typeface="Arial Narrow"/>
                <a:cs typeface="Arial Narrow"/>
              </a:rPr>
              <a:t>я</a:t>
            </a:r>
          </a:p>
          <a:p>
            <a:pPr algn="ctr">
              <a:lnSpc>
                <a:spcPts val="1365"/>
              </a:lnSpc>
            </a:pPr>
            <a:r>
              <a:rPr sz="1400" dirty="0">
                <a:latin typeface="Arial Narrow"/>
                <a:cs typeface="Arial Narrow"/>
              </a:rPr>
              <a:t>в </a:t>
            </a:r>
            <a:r>
              <a:rPr lang="ru-RU" sz="1400" dirty="0" smtClean="0">
                <a:latin typeface="Arial Narrow"/>
                <a:cs typeface="Arial Narrow"/>
              </a:rPr>
              <a:t>регионе </a:t>
            </a:r>
            <a:r>
              <a:rPr sz="1400" spc="25" dirty="0" err="1" smtClean="0">
                <a:latin typeface="Arial Narrow"/>
                <a:cs typeface="Arial Narrow"/>
              </a:rPr>
              <a:t>с</a:t>
            </a:r>
            <a:r>
              <a:rPr sz="1400" spc="5" dirty="0" err="1" smtClean="0">
                <a:latin typeface="Arial Narrow"/>
                <a:cs typeface="Arial Narrow"/>
              </a:rPr>
              <a:t>о</a:t>
            </a:r>
            <a:r>
              <a:rPr sz="1400" spc="15" dirty="0" err="1" smtClean="0">
                <a:latin typeface="Arial Narrow"/>
                <a:cs typeface="Arial Narrow"/>
              </a:rPr>
              <a:t>с</a:t>
            </a:r>
            <a:r>
              <a:rPr sz="1400" dirty="0" err="1" smtClean="0">
                <a:latin typeface="Arial Narrow"/>
                <a:cs typeface="Arial Narrow"/>
              </a:rPr>
              <a:t>та</a:t>
            </a:r>
            <a:r>
              <a:rPr sz="1400" spc="5" dirty="0" err="1" smtClean="0">
                <a:latin typeface="Arial Narrow"/>
                <a:cs typeface="Arial Narrow"/>
              </a:rPr>
              <a:t>в</a:t>
            </a:r>
            <a:r>
              <a:rPr sz="1400" dirty="0" err="1" smtClean="0">
                <a:latin typeface="Arial Narrow"/>
                <a:cs typeface="Arial Narrow"/>
              </a:rPr>
              <a:t>ит</a:t>
            </a:r>
            <a:endParaRPr sz="1400" dirty="0">
              <a:latin typeface="Arial Narrow"/>
              <a:cs typeface="Arial Narrow"/>
            </a:endParaRPr>
          </a:p>
          <a:p>
            <a:pPr algn="ctr">
              <a:lnSpc>
                <a:spcPts val="4575"/>
              </a:lnSpc>
            </a:pPr>
            <a:r>
              <a:rPr lang="ru-RU" sz="4000" b="1" dirty="0" smtClean="0">
                <a:solidFill>
                  <a:srgbClr val="0069A9"/>
                </a:solidFill>
                <a:latin typeface="Arial"/>
                <a:cs typeface="Arial"/>
              </a:rPr>
              <a:t>7</a:t>
            </a:r>
            <a:r>
              <a:rPr sz="2000" b="1" spc="-725" dirty="0" smtClean="0">
                <a:solidFill>
                  <a:srgbClr val="0069A9"/>
                </a:solidFill>
                <a:latin typeface="Arial"/>
                <a:cs typeface="Arial"/>
              </a:rPr>
              <a:t> </a:t>
            </a:r>
            <a:r>
              <a:rPr lang="ru-RU" sz="4000" b="1" spc="-65" dirty="0" smtClean="0">
                <a:solidFill>
                  <a:srgbClr val="0069A9"/>
                </a:solidFill>
                <a:latin typeface="Arial"/>
                <a:cs typeface="Arial"/>
              </a:rPr>
              <a:t>423</a:t>
            </a:r>
            <a:r>
              <a:rPr lang="ru-RU" sz="3000" b="1" spc="-65" dirty="0" smtClean="0">
                <a:solidFill>
                  <a:srgbClr val="0069A9"/>
                </a:solidFill>
                <a:latin typeface="Arial"/>
                <a:cs typeface="Arial"/>
              </a:rPr>
              <a:t>,</a:t>
            </a:r>
            <a:r>
              <a:rPr lang="ru-RU" sz="4000" b="1" spc="-65" dirty="0" smtClean="0">
                <a:solidFill>
                  <a:srgbClr val="0069A9"/>
                </a:solidFill>
                <a:latin typeface="Arial"/>
                <a:cs typeface="Arial"/>
              </a:rPr>
              <a:t>5</a:t>
            </a:r>
            <a:r>
              <a:rPr lang="ru-RU" sz="1400" b="1" spc="-20" dirty="0" smtClean="0">
                <a:solidFill>
                  <a:srgbClr val="0069A9"/>
                </a:solidFill>
                <a:latin typeface="Arial"/>
                <a:cs typeface="Arial"/>
              </a:rPr>
              <a:t> </a:t>
            </a:r>
            <a:r>
              <a:rPr sz="1400" b="1" spc="-20" dirty="0" err="1" smtClean="0">
                <a:solidFill>
                  <a:srgbClr val="0069A9"/>
                </a:solidFill>
                <a:latin typeface="Arial"/>
                <a:cs typeface="Arial"/>
              </a:rPr>
              <a:t>р</a:t>
            </a:r>
            <a:r>
              <a:rPr sz="1400" b="1" spc="5" dirty="0" err="1" smtClean="0">
                <a:solidFill>
                  <a:srgbClr val="0069A9"/>
                </a:solidFill>
                <a:latin typeface="Arial"/>
                <a:cs typeface="Arial"/>
              </a:rPr>
              <a:t>у</a:t>
            </a:r>
            <a:r>
              <a:rPr sz="1400" b="1" spc="-35" dirty="0" err="1" smtClean="0">
                <a:solidFill>
                  <a:srgbClr val="0069A9"/>
                </a:solidFill>
                <a:latin typeface="Arial"/>
                <a:cs typeface="Arial"/>
              </a:rPr>
              <a:t>б</a:t>
            </a:r>
            <a:r>
              <a:rPr sz="1400" b="1" spc="-35" dirty="0">
                <a:solidFill>
                  <a:srgbClr val="0069A9"/>
                </a:solidFill>
                <a:latin typeface="Arial"/>
                <a:cs typeface="Arial"/>
              </a:rPr>
              <a:t>.</a:t>
            </a:r>
            <a:endParaRPr sz="1400" dirty="0">
              <a:latin typeface="Arial"/>
              <a:cs typeface="Arial"/>
            </a:endParaRPr>
          </a:p>
        </p:txBody>
      </p:sp>
      <p:sp>
        <p:nvSpPr>
          <p:cNvPr id="5" name="object 3"/>
          <p:cNvSpPr txBox="1"/>
          <p:nvPr/>
        </p:nvSpPr>
        <p:spPr>
          <a:xfrm>
            <a:off x="4497621" y="8573970"/>
            <a:ext cx="2659879" cy="6150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algn="just">
              <a:lnSpc>
                <a:spcPct val="111100"/>
              </a:lnSpc>
            </a:pPr>
            <a:r>
              <a:rPr sz="900" b="1" dirty="0">
                <a:latin typeface="Arial"/>
                <a:cs typeface="Arial"/>
              </a:rPr>
              <a:t>С</a:t>
            </a:r>
            <a:r>
              <a:rPr sz="900" b="1" spc="-15" dirty="0">
                <a:latin typeface="Arial"/>
                <a:cs typeface="Arial"/>
              </a:rPr>
              <a:t>е</a:t>
            </a:r>
            <a:r>
              <a:rPr sz="900" b="1" dirty="0">
                <a:latin typeface="Arial"/>
                <a:cs typeface="Arial"/>
              </a:rPr>
              <a:t>мья</a:t>
            </a:r>
            <a:r>
              <a:rPr sz="900" b="1" spc="5" dirty="0">
                <a:latin typeface="Arial"/>
                <a:cs typeface="Arial"/>
              </a:rPr>
              <a:t> </a:t>
            </a:r>
            <a:r>
              <a:rPr sz="900" b="1" dirty="0">
                <a:latin typeface="Arial"/>
                <a:cs typeface="Arial"/>
              </a:rPr>
              <a:t>в</a:t>
            </a:r>
            <a:r>
              <a:rPr sz="900" b="1" spc="5" dirty="0">
                <a:latin typeface="Arial"/>
                <a:cs typeface="Arial"/>
              </a:rPr>
              <a:t> </a:t>
            </a:r>
            <a:r>
              <a:rPr lang="ru-RU" sz="900" b="1" dirty="0" smtClean="0">
                <a:latin typeface="Arial"/>
                <a:cs typeface="Arial"/>
              </a:rPr>
              <a:t>город</a:t>
            </a:r>
            <a:r>
              <a:rPr sz="900" b="1" dirty="0" smtClean="0">
                <a:latin typeface="Arial"/>
                <a:cs typeface="Arial"/>
              </a:rPr>
              <a:t>е</a:t>
            </a:r>
            <a:r>
              <a:rPr sz="900" b="1" spc="5" dirty="0" smtClean="0">
                <a:latin typeface="Arial"/>
                <a:cs typeface="Arial"/>
              </a:rPr>
              <a:t> </a:t>
            </a:r>
            <a:r>
              <a:rPr sz="900" b="1" dirty="0">
                <a:latin typeface="Arial"/>
                <a:cs typeface="Arial"/>
              </a:rPr>
              <a:t>с</a:t>
            </a:r>
            <a:r>
              <a:rPr sz="900" b="1" spc="-15" dirty="0">
                <a:latin typeface="Arial"/>
                <a:cs typeface="Arial"/>
              </a:rPr>
              <a:t>о</a:t>
            </a:r>
            <a:r>
              <a:rPr sz="900" b="1" dirty="0">
                <a:latin typeface="Arial"/>
                <a:cs typeface="Arial"/>
              </a:rPr>
              <a:t>с</a:t>
            </a:r>
            <a:r>
              <a:rPr sz="900" b="1" spc="-15" dirty="0">
                <a:latin typeface="Arial"/>
                <a:cs typeface="Arial"/>
              </a:rPr>
              <a:t>т</a:t>
            </a:r>
            <a:r>
              <a:rPr sz="900" b="1" dirty="0">
                <a:latin typeface="Arial"/>
                <a:cs typeface="Arial"/>
              </a:rPr>
              <a:t>оит</a:t>
            </a:r>
            <a:r>
              <a:rPr sz="900" b="1" spc="5" dirty="0">
                <a:latin typeface="Arial"/>
                <a:cs typeface="Arial"/>
              </a:rPr>
              <a:t> </a:t>
            </a:r>
            <a:r>
              <a:rPr sz="900" b="1" dirty="0">
                <a:latin typeface="Arial"/>
                <a:cs typeface="Arial"/>
              </a:rPr>
              <a:t>из</a:t>
            </a:r>
            <a:r>
              <a:rPr sz="900" b="1" spc="5" dirty="0">
                <a:latin typeface="Arial"/>
                <a:cs typeface="Arial"/>
              </a:rPr>
              <a:t> </a:t>
            </a:r>
            <a:r>
              <a:rPr sz="900" b="1" dirty="0">
                <a:latin typeface="Arial"/>
                <a:cs typeface="Arial"/>
              </a:rPr>
              <a:t>4</a:t>
            </a:r>
            <a:r>
              <a:rPr sz="900" b="1" spc="5" dirty="0">
                <a:latin typeface="Arial"/>
                <a:cs typeface="Arial"/>
              </a:rPr>
              <a:t> </a:t>
            </a:r>
            <a:r>
              <a:rPr sz="900" b="1" dirty="0">
                <a:latin typeface="Arial"/>
                <a:cs typeface="Arial"/>
              </a:rPr>
              <a:t>че</a:t>
            </a:r>
            <a:r>
              <a:rPr sz="900" b="1" spc="-15" dirty="0">
                <a:latin typeface="Arial"/>
                <a:cs typeface="Arial"/>
              </a:rPr>
              <a:t>л</a:t>
            </a:r>
            <a:r>
              <a:rPr sz="900" b="1" dirty="0">
                <a:latin typeface="Arial"/>
                <a:cs typeface="Arial"/>
              </a:rPr>
              <a:t>о</a:t>
            </a:r>
            <a:r>
              <a:rPr sz="900" b="1" spc="-15" dirty="0">
                <a:latin typeface="Arial"/>
                <a:cs typeface="Arial"/>
              </a:rPr>
              <a:t>в</a:t>
            </a:r>
            <a:r>
              <a:rPr sz="900" b="1" dirty="0">
                <a:latin typeface="Arial"/>
                <a:cs typeface="Arial"/>
              </a:rPr>
              <a:t>ек:</a:t>
            </a:r>
            <a:r>
              <a:rPr sz="900" b="1" spc="5" dirty="0">
                <a:latin typeface="Arial"/>
                <a:cs typeface="Arial"/>
              </a:rPr>
              <a:t> </a:t>
            </a:r>
            <a:r>
              <a:rPr sz="900" b="1" spc="-15" dirty="0">
                <a:latin typeface="Arial"/>
                <a:cs typeface="Arial"/>
              </a:rPr>
              <a:t>м</a:t>
            </a:r>
            <a:r>
              <a:rPr sz="900" b="1" dirty="0">
                <a:latin typeface="Arial"/>
                <a:cs typeface="Arial"/>
              </a:rPr>
              <a:t>амы и</a:t>
            </a:r>
            <a:r>
              <a:rPr sz="900" b="1" spc="80" dirty="0">
                <a:latin typeface="Arial"/>
                <a:cs typeface="Arial"/>
              </a:rPr>
              <a:t> </a:t>
            </a:r>
            <a:r>
              <a:rPr sz="900" b="1" dirty="0">
                <a:latin typeface="Arial"/>
                <a:cs typeface="Arial"/>
              </a:rPr>
              <a:t>д</a:t>
            </a:r>
            <a:r>
              <a:rPr sz="900" b="1" spc="-15" dirty="0">
                <a:latin typeface="Arial"/>
                <a:cs typeface="Arial"/>
              </a:rPr>
              <a:t>е</a:t>
            </a:r>
            <a:r>
              <a:rPr sz="900" b="1" dirty="0">
                <a:latin typeface="Arial"/>
                <a:cs typeface="Arial"/>
              </a:rPr>
              <a:t>тей.</a:t>
            </a:r>
            <a:r>
              <a:rPr sz="900" b="1" spc="80" dirty="0">
                <a:latin typeface="Arial"/>
                <a:cs typeface="Arial"/>
              </a:rPr>
              <a:t> </a:t>
            </a:r>
            <a:r>
              <a:rPr sz="900" b="1" spc="10" dirty="0">
                <a:latin typeface="Arial"/>
                <a:cs typeface="Arial"/>
              </a:rPr>
              <a:t>М</a:t>
            </a:r>
            <a:r>
              <a:rPr sz="900" b="1" dirty="0">
                <a:latin typeface="Arial"/>
                <a:cs typeface="Arial"/>
              </a:rPr>
              <a:t>а</a:t>
            </a:r>
            <a:r>
              <a:rPr sz="900" b="1" spc="-15" dirty="0">
                <a:latin typeface="Arial"/>
                <a:cs typeface="Arial"/>
              </a:rPr>
              <a:t>м</a:t>
            </a:r>
            <a:r>
              <a:rPr sz="900" b="1" dirty="0">
                <a:latin typeface="Arial"/>
                <a:cs typeface="Arial"/>
              </a:rPr>
              <a:t>а</a:t>
            </a:r>
            <a:r>
              <a:rPr sz="900" b="1" spc="80" dirty="0">
                <a:latin typeface="Arial"/>
                <a:cs typeface="Arial"/>
              </a:rPr>
              <a:t> </a:t>
            </a:r>
            <a:r>
              <a:rPr sz="900" b="1" spc="-15" dirty="0" err="1">
                <a:latin typeface="Arial"/>
                <a:cs typeface="Arial"/>
              </a:rPr>
              <a:t>з</a:t>
            </a:r>
            <a:r>
              <a:rPr sz="900" b="1" dirty="0" err="1">
                <a:latin typeface="Arial"/>
                <a:cs typeface="Arial"/>
              </a:rPr>
              <a:t>арабаты</a:t>
            </a:r>
            <a:r>
              <a:rPr sz="900" b="1" spc="-15" dirty="0" err="1">
                <a:latin typeface="Arial"/>
                <a:cs typeface="Arial"/>
              </a:rPr>
              <a:t>в</a:t>
            </a:r>
            <a:r>
              <a:rPr sz="900" b="1" dirty="0" err="1">
                <a:latin typeface="Arial"/>
                <a:cs typeface="Arial"/>
              </a:rPr>
              <a:t>а</a:t>
            </a:r>
            <a:r>
              <a:rPr sz="900" b="1" spc="-15" dirty="0" err="1">
                <a:latin typeface="Arial"/>
                <a:cs typeface="Arial"/>
              </a:rPr>
              <a:t>е</a:t>
            </a:r>
            <a:r>
              <a:rPr sz="900" b="1" dirty="0" err="1">
                <a:latin typeface="Arial"/>
                <a:cs typeface="Arial"/>
              </a:rPr>
              <a:t>т</a:t>
            </a:r>
            <a:r>
              <a:rPr sz="900" b="1" spc="80" dirty="0">
                <a:latin typeface="Arial"/>
                <a:cs typeface="Arial"/>
              </a:rPr>
              <a:t> </a:t>
            </a:r>
            <a:r>
              <a:rPr lang="ru-RU" sz="900" b="1" dirty="0" smtClean="0">
                <a:latin typeface="Arial"/>
                <a:cs typeface="Arial"/>
              </a:rPr>
              <a:t>35 000</a:t>
            </a:r>
            <a:r>
              <a:rPr sz="900" b="1" spc="80" dirty="0" smtClean="0">
                <a:latin typeface="Arial"/>
                <a:cs typeface="Arial"/>
              </a:rPr>
              <a:t> </a:t>
            </a:r>
            <a:r>
              <a:rPr lang="ru-RU" sz="900" b="1" spc="80" dirty="0" smtClean="0">
                <a:latin typeface="Arial"/>
                <a:cs typeface="Arial"/>
              </a:rPr>
              <a:t>руб.</a:t>
            </a:r>
            <a:r>
              <a:rPr sz="900" b="1" spc="80" dirty="0" smtClean="0">
                <a:latin typeface="Arial"/>
                <a:cs typeface="Arial"/>
              </a:rPr>
              <a:t> </a:t>
            </a:r>
            <a:r>
              <a:rPr sz="900" b="1" dirty="0">
                <a:latin typeface="Arial"/>
                <a:cs typeface="Arial"/>
              </a:rPr>
              <a:t>и</a:t>
            </a:r>
            <a:r>
              <a:rPr sz="900" b="1" spc="80" dirty="0">
                <a:latin typeface="Arial"/>
                <a:cs typeface="Arial"/>
              </a:rPr>
              <a:t> </a:t>
            </a:r>
            <a:r>
              <a:rPr sz="900" b="1" dirty="0">
                <a:latin typeface="Arial"/>
                <a:cs typeface="Arial"/>
              </a:rPr>
              <a:t>по- </a:t>
            </a:r>
            <a:r>
              <a:rPr sz="900" b="1" spc="-15" dirty="0">
                <a:latin typeface="Arial"/>
                <a:cs typeface="Arial"/>
              </a:rPr>
              <a:t>л</a:t>
            </a:r>
            <a:r>
              <a:rPr sz="900" b="1" dirty="0">
                <a:latin typeface="Arial"/>
                <a:cs typeface="Arial"/>
              </a:rPr>
              <a:t>уча</a:t>
            </a:r>
            <a:r>
              <a:rPr sz="900" b="1" spc="-15" dirty="0">
                <a:latin typeface="Arial"/>
                <a:cs typeface="Arial"/>
              </a:rPr>
              <a:t>е</a:t>
            </a:r>
            <a:r>
              <a:rPr sz="900" b="1" dirty="0">
                <a:latin typeface="Arial"/>
                <a:cs typeface="Arial"/>
              </a:rPr>
              <a:t>т</a:t>
            </a:r>
            <a:r>
              <a:rPr sz="900" b="1" spc="-55" dirty="0">
                <a:latin typeface="Arial"/>
                <a:cs typeface="Arial"/>
              </a:rPr>
              <a:t> </a:t>
            </a:r>
            <a:r>
              <a:rPr sz="900" b="1" dirty="0">
                <a:latin typeface="Arial"/>
                <a:cs typeface="Arial"/>
              </a:rPr>
              <a:t>алименты</a:t>
            </a:r>
            <a:r>
              <a:rPr sz="900" b="1" spc="-55" dirty="0">
                <a:latin typeface="Arial"/>
                <a:cs typeface="Arial"/>
              </a:rPr>
              <a:t> </a:t>
            </a:r>
            <a:r>
              <a:rPr sz="900" b="1" dirty="0">
                <a:latin typeface="Arial"/>
                <a:cs typeface="Arial"/>
              </a:rPr>
              <a:t>на</a:t>
            </a:r>
            <a:r>
              <a:rPr sz="900" b="1" spc="-55" dirty="0">
                <a:latin typeface="Arial"/>
                <a:cs typeface="Arial"/>
              </a:rPr>
              <a:t> </a:t>
            </a:r>
            <a:r>
              <a:rPr sz="900" b="1" dirty="0">
                <a:latin typeface="Arial"/>
                <a:cs typeface="Arial"/>
              </a:rPr>
              <a:t>д</a:t>
            </a:r>
            <a:r>
              <a:rPr sz="900" b="1" spc="-15" dirty="0">
                <a:latin typeface="Arial"/>
                <a:cs typeface="Arial"/>
              </a:rPr>
              <a:t>е</a:t>
            </a:r>
            <a:r>
              <a:rPr sz="900" b="1" dirty="0">
                <a:latin typeface="Arial"/>
                <a:cs typeface="Arial"/>
              </a:rPr>
              <a:t>тей</a:t>
            </a:r>
            <a:r>
              <a:rPr sz="900" b="1" spc="-55" dirty="0">
                <a:latin typeface="Arial"/>
                <a:cs typeface="Arial"/>
              </a:rPr>
              <a:t> </a:t>
            </a:r>
            <a:r>
              <a:rPr sz="900" b="1" dirty="0">
                <a:latin typeface="Arial"/>
                <a:cs typeface="Arial"/>
              </a:rPr>
              <a:t>–</a:t>
            </a:r>
            <a:r>
              <a:rPr sz="900" b="1" spc="-55" dirty="0">
                <a:latin typeface="Arial"/>
                <a:cs typeface="Arial"/>
              </a:rPr>
              <a:t> </a:t>
            </a:r>
            <a:r>
              <a:rPr lang="ru-RU" sz="900" b="1" dirty="0" smtClean="0">
                <a:latin typeface="Arial"/>
                <a:cs typeface="Arial"/>
              </a:rPr>
              <a:t>8</a:t>
            </a:r>
            <a:r>
              <a:rPr sz="900" b="1" spc="-55" dirty="0" smtClean="0">
                <a:latin typeface="Arial"/>
                <a:cs typeface="Arial"/>
              </a:rPr>
              <a:t> </a:t>
            </a:r>
            <a:r>
              <a:rPr sz="900" b="1" dirty="0">
                <a:latin typeface="Arial"/>
                <a:cs typeface="Arial"/>
              </a:rPr>
              <a:t>000</a:t>
            </a:r>
            <a:r>
              <a:rPr sz="900" b="1" spc="-55" dirty="0">
                <a:latin typeface="Arial"/>
                <a:cs typeface="Arial"/>
              </a:rPr>
              <a:t> </a:t>
            </a:r>
            <a:r>
              <a:rPr sz="900" b="1" spc="-15" dirty="0">
                <a:latin typeface="Arial"/>
                <a:cs typeface="Arial"/>
              </a:rPr>
              <a:t>р</a:t>
            </a:r>
            <a:r>
              <a:rPr sz="900" b="1" dirty="0">
                <a:latin typeface="Arial"/>
                <a:cs typeface="Arial"/>
              </a:rPr>
              <a:t>уб.</a:t>
            </a:r>
            <a:r>
              <a:rPr sz="900" b="1" spc="-55" dirty="0">
                <a:latin typeface="Arial"/>
                <a:cs typeface="Arial"/>
              </a:rPr>
              <a:t> </a:t>
            </a:r>
            <a:r>
              <a:rPr sz="900" b="1" dirty="0">
                <a:latin typeface="Arial"/>
                <a:cs typeface="Arial"/>
              </a:rPr>
              <a:t>и</a:t>
            </a:r>
            <a:r>
              <a:rPr sz="900" b="1" spc="-55" dirty="0">
                <a:latin typeface="Arial"/>
                <a:cs typeface="Arial"/>
              </a:rPr>
              <a:t> </a:t>
            </a:r>
            <a:r>
              <a:rPr sz="900" b="1" spc="-15" dirty="0">
                <a:latin typeface="Arial"/>
                <a:cs typeface="Arial"/>
              </a:rPr>
              <a:t>о</a:t>
            </a:r>
            <a:r>
              <a:rPr sz="900" b="1" dirty="0">
                <a:latin typeface="Arial"/>
                <a:cs typeface="Arial"/>
              </a:rPr>
              <a:t>дин из д</a:t>
            </a:r>
            <a:r>
              <a:rPr sz="900" b="1" spc="-15" dirty="0">
                <a:latin typeface="Arial"/>
                <a:cs typeface="Arial"/>
              </a:rPr>
              <a:t>е</a:t>
            </a:r>
            <a:r>
              <a:rPr sz="900" b="1" dirty="0">
                <a:latin typeface="Arial"/>
                <a:cs typeface="Arial"/>
              </a:rPr>
              <a:t>тей п</a:t>
            </a:r>
            <a:r>
              <a:rPr sz="900" b="1" spc="-25" dirty="0">
                <a:latin typeface="Arial"/>
                <a:cs typeface="Arial"/>
              </a:rPr>
              <a:t>о</a:t>
            </a:r>
            <a:r>
              <a:rPr sz="900" b="1" spc="-15" dirty="0">
                <a:latin typeface="Arial"/>
                <a:cs typeface="Arial"/>
              </a:rPr>
              <a:t>л</a:t>
            </a:r>
            <a:r>
              <a:rPr sz="900" b="1" dirty="0">
                <a:latin typeface="Arial"/>
                <a:cs typeface="Arial"/>
              </a:rPr>
              <a:t>уча</a:t>
            </a:r>
            <a:r>
              <a:rPr sz="900" b="1" spc="-15" dirty="0">
                <a:latin typeface="Arial"/>
                <a:cs typeface="Arial"/>
              </a:rPr>
              <a:t>е</a:t>
            </a:r>
            <a:r>
              <a:rPr sz="900" b="1" dirty="0">
                <a:latin typeface="Arial"/>
                <a:cs typeface="Arial"/>
              </a:rPr>
              <a:t>т стипендию – </a:t>
            </a:r>
            <a:r>
              <a:rPr lang="ru-RU" sz="900" b="1" dirty="0" smtClean="0">
                <a:latin typeface="Arial"/>
                <a:cs typeface="Arial"/>
              </a:rPr>
              <a:t>2</a:t>
            </a:r>
            <a:r>
              <a:rPr sz="900" b="1" dirty="0" smtClean="0">
                <a:latin typeface="Arial"/>
                <a:cs typeface="Arial"/>
              </a:rPr>
              <a:t> 0</a:t>
            </a:r>
            <a:r>
              <a:rPr lang="ru-RU" sz="900" b="1" dirty="0" smtClean="0">
                <a:latin typeface="Arial"/>
                <a:cs typeface="Arial"/>
              </a:rPr>
              <a:t>0</a:t>
            </a:r>
            <a:r>
              <a:rPr sz="900" b="1" dirty="0" smtClean="0">
                <a:latin typeface="Arial"/>
                <a:cs typeface="Arial"/>
              </a:rPr>
              <a:t>0 </a:t>
            </a:r>
            <a:r>
              <a:rPr sz="900" b="1" spc="-15" dirty="0">
                <a:latin typeface="Arial"/>
                <a:cs typeface="Arial"/>
              </a:rPr>
              <a:t>р</a:t>
            </a:r>
            <a:r>
              <a:rPr sz="900" b="1" dirty="0">
                <a:latin typeface="Arial"/>
                <a:cs typeface="Arial"/>
              </a:rPr>
              <a:t>уб.</a:t>
            </a:r>
            <a:endParaRPr sz="900" dirty="0">
              <a:latin typeface="Arial"/>
              <a:cs typeface="Arial"/>
            </a:endParaRPr>
          </a:p>
        </p:txBody>
      </p:sp>
      <p:sp>
        <p:nvSpPr>
          <p:cNvPr id="6" name="object 4"/>
          <p:cNvSpPr txBox="1"/>
          <p:nvPr/>
        </p:nvSpPr>
        <p:spPr>
          <a:xfrm>
            <a:off x="1985054" y="9541129"/>
            <a:ext cx="1549400" cy="5873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1400" b="1" spc="-10" dirty="0" smtClean="0">
                <a:solidFill>
                  <a:schemeClr val="bg1"/>
                </a:solidFill>
                <a:latin typeface="Arial"/>
                <a:cs typeface="Arial"/>
              </a:rPr>
              <a:t>540</a:t>
            </a:r>
            <a:r>
              <a:rPr sz="1400" b="1" dirty="0" smtClean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lang="ru-RU" sz="1400" b="1" spc="-70" dirty="0" smtClean="0">
                <a:solidFill>
                  <a:schemeClr val="bg1"/>
                </a:solidFill>
                <a:latin typeface="Arial"/>
                <a:cs typeface="Arial"/>
              </a:rPr>
              <a:t>000</a:t>
            </a:r>
            <a:endParaRPr sz="1400" dirty="0">
              <a:solidFill>
                <a:schemeClr val="bg1"/>
              </a:solidFill>
              <a:latin typeface="Arial"/>
              <a:cs typeface="Arial"/>
            </a:endParaRPr>
          </a:p>
          <a:p>
            <a:pPr algn="ctr">
              <a:lnSpc>
                <a:spcPts val="1040"/>
              </a:lnSpc>
              <a:spcBef>
                <a:spcPts val="869"/>
              </a:spcBef>
            </a:pPr>
            <a:r>
              <a:rPr sz="900" b="1" spc="-5" dirty="0" smtClean="0">
                <a:latin typeface="Arial"/>
                <a:cs typeface="Arial"/>
              </a:rPr>
              <a:t>(</a:t>
            </a:r>
            <a:r>
              <a:rPr lang="ru-RU" sz="900" b="1" spc="15" dirty="0" smtClean="0">
                <a:latin typeface="Arial"/>
                <a:cs typeface="Arial"/>
              </a:rPr>
              <a:t>35</a:t>
            </a:r>
            <a:r>
              <a:rPr sz="900" b="1" dirty="0" smtClean="0">
                <a:latin typeface="Arial"/>
                <a:cs typeface="Arial"/>
              </a:rPr>
              <a:t> </a:t>
            </a:r>
            <a:r>
              <a:rPr sz="900" b="1" spc="15" dirty="0">
                <a:latin typeface="Arial"/>
                <a:cs typeface="Arial"/>
              </a:rPr>
              <a:t>00</a:t>
            </a:r>
            <a:r>
              <a:rPr sz="900" b="1" dirty="0">
                <a:latin typeface="Arial"/>
                <a:cs typeface="Arial"/>
              </a:rPr>
              <a:t>0 + </a:t>
            </a:r>
            <a:r>
              <a:rPr lang="ru-RU" sz="900" b="1" dirty="0">
                <a:latin typeface="Arial"/>
                <a:cs typeface="Arial"/>
              </a:rPr>
              <a:t>8</a:t>
            </a:r>
            <a:r>
              <a:rPr sz="900" b="1" dirty="0" smtClean="0">
                <a:latin typeface="Arial"/>
                <a:cs typeface="Arial"/>
              </a:rPr>
              <a:t> </a:t>
            </a:r>
            <a:r>
              <a:rPr sz="900" b="1" spc="15" dirty="0">
                <a:latin typeface="Arial"/>
                <a:cs typeface="Arial"/>
              </a:rPr>
              <a:t>00</a:t>
            </a:r>
            <a:r>
              <a:rPr sz="900" b="1" dirty="0">
                <a:latin typeface="Arial"/>
                <a:cs typeface="Arial"/>
              </a:rPr>
              <a:t>0 + </a:t>
            </a:r>
            <a:r>
              <a:rPr lang="ru-RU" sz="900" b="1" dirty="0" smtClean="0">
                <a:latin typeface="Arial"/>
                <a:cs typeface="Arial"/>
              </a:rPr>
              <a:t>2</a:t>
            </a:r>
            <a:r>
              <a:rPr sz="900" b="1" dirty="0" smtClean="0">
                <a:latin typeface="Arial"/>
                <a:cs typeface="Arial"/>
              </a:rPr>
              <a:t> </a:t>
            </a:r>
            <a:r>
              <a:rPr sz="900" b="1" spc="15" dirty="0">
                <a:latin typeface="Arial"/>
                <a:cs typeface="Arial"/>
              </a:rPr>
              <a:t>00</a:t>
            </a:r>
            <a:r>
              <a:rPr sz="900" b="1" spc="-10" dirty="0">
                <a:latin typeface="Arial"/>
                <a:cs typeface="Arial"/>
              </a:rPr>
              <a:t>0</a:t>
            </a:r>
            <a:r>
              <a:rPr sz="900" b="1" dirty="0">
                <a:latin typeface="Arial"/>
                <a:cs typeface="Arial"/>
              </a:rPr>
              <a:t>) х </a:t>
            </a:r>
            <a:r>
              <a:rPr sz="900" b="1" spc="-30" dirty="0">
                <a:latin typeface="Arial"/>
                <a:cs typeface="Arial"/>
              </a:rPr>
              <a:t>1</a:t>
            </a:r>
            <a:r>
              <a:rPr sz="900" b="1" dirty="0">
                <a:latin typeface="Arial"/>
                <a:cs typeface="Arial"/>
              </a:rPr>
              <a:t>2</a:t>
            </a:r>
            <a:endParaRPr sz="900" dirty="0">
              <a:latin typeface="Arial"/>
              <a:cs typeface="Arial"/>
            </a:endParaRPr>
          </a:p>
          <a:p>
            <a:pPr algn="ctr">
              <a:lnSpc>
                <a:spcPts val="1040"/>
              </a:lnSpc>
            </a:pPr>
            <a:r>
              <a:rPr sz="900" spc="5" dirty="0">
                <a:latin typeface="Arial"/>
                <a:cs typeface="Arial"/>
              </a:rPr>
              <a:t>Д</a:t>
            </a:r>
            <a:r>
              <a:rPr sz="900" dirty="0">
                <a:latin typeface="Arial"/>
                <a:cs typeface="Arial"/>
              </a:rPr>
              <a:t>ох</a:t>
            </a:r>
            <a:r>
              <a:rPr sz="900" spc="15" dirty="0">
                <a:latin typeface="Arial"/>
                <a:cs typeface="Arial"/>
              </a:rPr>
              <a:t>од</a:t>
            </a:r>
            <a:r>
              <a:rPr sz="900" dirty="0">
                <a:latin typeface="Arial"/>
                <a:cs typeface="Arial"/>
              </a:rPr>
              <a:t>ы </a:t>
            </a:r>
            <a:r>
              <a:rPr sz="900" spc="30" dirty="0">
                <a:latin typeface="Arial"/>
                <a:cs typeface="Arial"/>
              </a:rPr>
              <a:t>с</a:t>
            </a:r>
            <a:r>
              <a:rPr sz="900" spc="15" dirty="0">
                <a:latin typeface="Arial"/>
                <a:cs typeface="Arial"/>
              </a:rPr>
              <a:t>ем</a:t>
            </a:r>
            <a:r>
              <a:rPr sz="900" spc="10" dirty="0">
                <a:latin typeface="Arial"/>
                <a:cs typeface="Arial"/>
              </a:rPr>
              <a:t>ь</a:t>
            </a:r>
            <a:r>
              <a:rPr sz="900" dirty="0">
                <a:latin typeface="Arial"/>
                <a:cs typeface="Arial"/>
              </a:rPr>
              <a:t>и </a:t>
            </a:r>
            <a:r>
              <a:rPr sz="900" spc="20" dirty="0">
                <a:latin typeface="Arial"/>
                <a:cs typeface="Arial"/>
              </a:rPr>
              <a:t>з</a:t>
            </a:r>
            <a:r>
              <a:rPr sz="900" dirty="0">
                <a:latin typeface="Arial"/>
                <a:cs typeface="Arial"/>
              </a:rPr>
              <a:t>а </a:t>
            </a:r>
            <a:r>
              <a:rPr sz="900" spc="15" dirty="0">
                <a:latin typeface="Arial"/>
                <a:cs typeface="Arial"/>
              </a:rPr>
              <a:t>го</a:t>
            </a:r>
            <a:r>
              <a:rPr sz="900" dirty="0">
                <a:latin typeface="Arial"/>
                <a:cs typeface="Arial"/>
              </a:rPr>
              <a:t>д</a:t>
            </a:r>
          </a:p>
        </p:txBody>
      </p:sp>
      <p:sp>
        <p:nvSpPr>
          <p:cNvPr id="7" name="object 5"/>
          <p:cNvSpPr txBox="1"/>
          <p:nvPr/>
        </p:nvSpPr>
        <p:spPr>
          <a:xfrm>
            <a:off x="5604019" y="9553829"/>
            <a:ext cx="124460" cy="21544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400" b="1" dirty="0">
                <a:solidFill>
                  <a:schemeClr val="bg1"/>
                </a:solidFill>
                <a:latin typeface="Arial"/>
                <a:cs typeface="Arial"/>
              </a:rPr>
              <a:t>4</a:t>
            </a:r>
            <a:endParaRPr sz="1400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8" name="object 6"/>
          <p:cNvSpPr txBox="1"/>
          <p:nvPr/>
        </p:nvSpPr>
        <p:spPr>
          <a:xfrm>
            <a:off x="4290611" y="9541205"/>
            <a:ext cx="207010" cy="21544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400" b="1" spc="-70" dirty="0">
                <a:solidFill>
                  <a:schemeClr val="bg1"/>
                </a:solidFill>
                <a:latin typeface="Arial"/>
                <a:cs typeface="Arial"/>
              </a:rPr>
              <a:t>12</a:t>
            </a:r>
            <a:endParaRPr sz="1400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9" name="object 7"/>
          <p:cNvSpPr txBox="1"/>
          <p:nvPr/>
        </p:nvSpPr>
        <p:spPr>
          <a:xfrm>
            <a:off x="6598666" y="9624359"/>
            <a:ext cx="535940" cy="34624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ts val="1510"/>
              </a:lnSpc>
            </a:pPr>
            <a:r>
              <a:rPr lang="ru-RU" sz="1300" b="1" spc="10" dirty="0" smtClean="0">
                <a:latin typeface="Arial"/>
                <a:cs typeface="Arial"/>
              </a:rPr>
              <a:t>11</a:t>
            </a:r>
            <a:r>
              <a:rPr sz="1300" b="1" spc="-5" dirty="0" smtClean="0">
                <a:latin typeface="Arial"/>
                <a:cs typeface="Arial"/>
              </a:rPr>
              <a:t> </a:t>
            </a:r>
            <a:r>
              <a:rPr lang="ru-RU" sz="1300" b="1" spc="-5" dirty="0" smtClean="0">
                <a:latin typeface="Arial"/>
                <a:cs typeface="Arial"/>
              </a:rPr>
              <a:t>250</a:t>
            </a:r>
            <a:endParaRPr sz="1300" dirty="0">
              <a:latin typeface="Arial"/>
              <a:cs typeface="Arial"/>
            </a:endParaRPr>
          </a:p>
          <a:p>
            <a:pPr marL="6350" algn="ctr">
              <a:lnSpc>
                <a:spcPts val="1150"/>
              </a:lnSpc>
            </a:pPr>
            <a:r>
              <a:rPr sz="1000" b="1" spc="-5" dirty="0">
                <a:solidFill>
                  <a:schemeClr val="bg1"/>
                </a:solidFill>
                <a:latin typeface="Arial"/>
                <a:cs typeface="Arial"/>
              </a:rPr>
              <a:t>р</a:t>
            </a:r>
            <a:r>
              <a:rPr sz="1000" b="1" spc="10" dirty="0">
                <a:solidFill>
                  <a:schemeClr val="bg1"/>
                </a:solidFill>
                <a:latin typeface="Arial"/>
                <a:cs typeface="Arial"/>
              </a:rPr>
              <a:t>у</a:t>
            </a:r>
            <a:r>
              <a:rPr sz="1000" b="1" spc="5" dirty="0">
                <a:solidFill>
                  <a:schemeClr val="bg1"/>
                </a:solidFill>
                <a:latin typeface="Arial"/>
                <a:cs typeface="Arial"/>
              </a:rPr>
              <a:t>б</a:t>
            </a:r>
            <a:r>
              <a:rPr sz="1000" b="1" spc="15" dirty="0">
                <a:solidFill>
                  <a:schemeClr val="bg1"/>
                </a:solidFill>
                <a:latin typeface="Arial"/>
                <a:cs typeface="Arial"/>
              </a:rPr>
              <a:t>л</a:t>
            </a:r>
            <a:r>
              <a:rPr sz="1000" b="1" dirty="0">
                <a:solidFill>
                  <a:schemeClr val="bg1"/>
                </a:solidFill>
                <a:latin typeface="Arial"/>
                <a:cs typeface="Arial"/>
              </a:rPr>
              <a:t>я</a:t>
            </a:r>
            <a:endParaRPr sz="1000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10" name="object 2"/>
          <p:cNvSpPr txBox="1"/>
          <p:nvPr/>
        </p:nvSpPr>
        <p:spPr>
          <a:xfrm>
            <a:off x="273050" y="10288457"/>
            <a:ext cx="7010400" cy="28007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R="5080" algn="ctr">
              <a:lnSpc>
                <a:spcPct val="90900"/>
              </a:lnSpc>
            </a:pPr>
            <a:r>
              <a:rPr sz="900" b="1" dirty="0">
                <a:latin typeface="Arial"/>
                <a:cs typeface="Arial"/>
              </a:rPr>
              <a:t>Э</a:t>
            </a:r>
            <a:r>
              <a:rPr sz="900" b="1" spc="-15" dirty="0">
                <a:latin typeface="Arial"/>
                <a:cs typeface="Arial"/>
              </a:rPr>
              <a:t>т</a:t>
            </a:r>
            <a:r>
              <a:rPr sz="900" b="1" spc="-25" dirty="0">
                <a:latin typeface="Arial"/>
                <a:cs typeface="Arial"/>
              </a:rPr>
              <a:t>о</a:t>
            </a:r>
            <a:r>
              <a:rPr sz="900" b="1" dirty="0">
                <a:latin typeface="Arial"/>
                <a:cs typeface="Arial"/>
              </a:rPr>
              <a:t>т пок</a:t>
            </a:r>
            <a:r>
              <a:rPr sz="900" b="1" spc="10" dirty="0">
                <a:latin typeface="Arial"/>
                <a:cs typeface="Arial"/>
              </a:rPr>
              <a:t>а</a:t>
            </a:r>
            <a:r>
              <a:rPr sz="900" b="1" spc="-15" dirty="0">
                <a:latin typeface="Arial"/>
                <a:cs typeface="Arial"/>
              </a:rPr>
              <a:t>з</a:t>
            </a:r>
            <a:r>
              <a:rPr sz="900" b="1" dirty="0">
                <a:latin typeface="Arial"/>
                <a:cs typeface="Arial"/>
              </a:rPr>
              <a:t>атель ни</a:t>
            </a:r>
            <a:r>
              <a:rPr sz="900" b="1" spc="-15" dirty="0">
                <a:latin typeface="Arial"/>
                <a:cs typeface="Arial"/>
              </a:rPr>
              <a:t>ж</a:t>
            </a:r>
            <a:r>
              <a:rPr sz="900" b="1" dirty="0">
                <a:latin typeface="Arial"/>
                <a:cs typeface="Arial"/>
              </a:rPr>
              <a:t>е, ч</a:t>
            </a:r>
            <a:r>
              <a:rPr sz="900" b="1" spc="-15" dirty="0">
                <a:latin typeface="Arial"/>
                <a:cs typeface="Arial"/>
              </a:rPr>
              <a:t>е</a:t>
            </a:r>
            <a:r>
              <a:rPr sz="900" b="1" dirty="0">
                <a:latin typeface="Arial"/>
                <a:cs typeface="Arial"/>
              </a:rPr>
              <a:t>м текущий пр</a:t>
            </a:r>
            <a:r>
              <a:rPr sz="900" b="1" spc="-15" dirty="0">
                <a:latin typeface="Arial"/>
                <a:cs typeface="Arial"/>
              </a:rPr>
              <a:t>о</a:t>
            </a:r>
            <a:r>
              <a:rPr sz="900" b="1" dirty="0">
                <a:latin typeface="Arial"/>
                <a:cs typeface="Arial"/>
              </a:rPr>
              <a:t>жи</a:t>
            </a:r>
            <a:r>
              <a:rPr sz="900" b="1" spc="-15" dirty="0">
                <a:latin typeface="Arial"/>
                <a:cs typeface="Arial"/>
              </a:rPr>
              <a:t>т</a:t>
            </a:r>
            <a:r>
              <a:rPr sz="900" b="1" spc="-25" dirty="0">
                <a:latin typeface="Arial"/>
                <a:cs typeface="Arial"/>
              </a:rPr>
              <a:t>о</a:t>
            </a:r>
            <a:r>
              <a:rPr sz="900" b="1" dirty="0">
                <a:latin typeface="Arial"/>
                <a:cs typeface="Arial"/>
              </a:rPr>
              <a:t>чный мини</a:t>
            </a:r>
            <a:r>
              <a:rPr sz="900" b="1" spc="-15" dirty="0">
                <a:latin typeface="Arial"/>
                <a:cs typeface="Arial"/>
              </a:rPr>
              <a:t>му</a:t>
            </a:r>
            <a:r>
              <a:rPr sz="900" b="1" dirty="0">
                <a:latin typeface="Arial"/>
                <a:cs typeface="Arial"/>
              </a:rPr>
              <a:t>м на </a:t>
            </a:r>
            <a:r>
              <a:rPr sz="900" b="1" spc="10" dirty="0">
                <a:latin typeface="Arial"/>
                <a:cs typeface="Arial"/>
              </a:rPr>
              <a:t>д</a:t>
            </a:r>
            <a:r>
              <a:rPr sz="900" b="1" dirty="0">
                <a:latin typeface="Arial"/>
                <a:cs typeface="Arial"/>
              </a:rPr>
              <a:t>ушу насе</a:t>
            </a:r>
            <a:r>
              <a:rPr sz="900" b="1" spc="-15" dirty="0">
                <a:latin typeface="Arial"/>
                <a:cs typeface="Arial"/>
              </a:rPr>
              <a:t>л</a:t>
            </a:r>
            <a:r>
              <a:rPr sz="900" b="1" dirty="0">
                <a:latin typeface="Arial"/>
                <a:cs typeface="Arial"/>
              </a:rPr>
              <a:t>ения в </a:t>
            </a:r>
            <a:r>
              <a:rPr lang="ru-RU" sz="900" b="1" dirty="0" smtClean="0">
                <a:latin typeface="Arial"/>
                <a:cs typeface="Arial"/>
              </a:rPr>
              <a:t>регионе</a:t>
            </a:r>
            <a:r>
              <a:rPr sz="900" b="1" dirty="0" smtClean="0">
                <a:latin typeface="Arial"/>
                <a:cs typeface="Arial"/>
              </a:rPr>
              <a:t>, </a:t>
            </a:r>
            <a:r>
              <a:rPr sz="900" b="1" spc="-15" dirty="0">
                <a:latin typeface="Arial"/>
                <a:cs typeface="Arial"/>
              </a:rPr>
              <a:t>к</a:t>
            </a:r>
            <a:r>
              <a:rPr sz="900" b="1" spc="-25" dirty="0">
                <a:latin typeface="Arial"/>
                <a:cs typeface="Arial"/>
              </a:rPr>
              <a:t>о</a:t>
            </a:r>
            <a:r>
              <a:rPr sz="900" b="1" spc="-15" dirty="0">
                <a:latin typeface="Arial"/>
                <a:cs typeface="Arial"/>
              </a:rPr>
              <a:t>т</a:t>
            </a:r>
            <a:r>
              <a:rPr sz="900" b="1" dirty="0">
                <a:latin typeface="Arial"/>
                <a:cs typeface="Arial"/>
              </a:rPr>
              <a:t>орый </a:t>
            </a:r>
            <a:r>
              <a:rPr sz="900" b="1" dirty="0" err="1">
                <a:latin typeface="Arial"/>
                <a:cs typeface="Arial"/>
              </a:rPr>
              <a:t>ра</a:t>
            </a:r>
            <a:r>
              <a:rPr sz="900" b="1" spc="-15" dirty="0" err="1">
                <a:latin typeface="Arial"/>
                <a:cs typeface="Arial"/>
              </a:rPr>
              <a:t>в</a:t>
            </a:r>
            <a:r>
              <a:rPr sz="900" b="1" dirty="0" err="1">
                <a:latin typeface="Arial"/>
                <a:cs typeface="Arial"/>
              </a:rPr>
              <a:t>ен</a:t>
            </a:r>
            <a:r>
              <a:rPr sz="900" b="1" dirty="0">
                <a:latin typeface="Arial"/>
                <a:cs typeface="Arial"/>
              </a:rPr>
              <a:t> </a:t>
            </a:r>
            <a:r>
              <a:rPr lang="ru-RU" sz="900" b="1" dirty="0" smtClean="0">
                <a:latin typeface="Arial"/>
                <a:cs typeface="Arial"/>
              </a:rPr>
              <a:t> </a:t>
            </a:r>
            <a:r>
              <a:rPr lang="ru-RU" sz="1100" b="1" dirty="0" smtClean="0">
                <a:latin typeface="Arial"/>
                <a:cs typeface="Arial"/>
              </a:rPr>
              <a:t>14</a:t>
            </a:r>
            <a:r>
              <a:rPr sz="1100" b="1" dirty="0" smtClean="0">
                <a:latin typeface="Arial"/>
                <a:cs typeface="Arial"/>
              </a:rPr>
              <a:t> </a:t>
            </a:r>
            <a:r>
              <a:rPr lang="ru-RU" sz="1100" b="1" dirty="0" smtClean="0">
                <a:latin typeface="Arial"/>
                <a:cs typeface="Arial"/>
              </a:rPr>
              <a:t>017</a:t>
            </a:r>
            <a:r>
              <a:rPr sz="1100" b="1" spc="-60" dirty="0" smtClean="0">
                <a:latin typeface="Arial"/>
                <a:cs typeface="Arial"/>
              </a:rPr>
              <a:t> </a:t>
            </a:r>
            <a:r>
              <a:rPr sz="900" b="1" spc="-15" dirty="0" err="1" smtClean="0">
                <a:latin typeface="Arial"/>
                <a:cs typeface="Arial"/>
              </a:rPr>
              <a:t>р</a:t>
            </a:r>
            <a:r>
              <a:rPr sz="900" b="1" dirty="0" err="1" smtClean="0">
                <a:latin typeface="Arial"/>
                <a:cs typeface="Arial"/>
              </a:rPr>
              <a:t>у</a:t>
            </a:r>
            <a:r>
              <a:rPr sz="900" b="1" spc="-25" dirty="0" err="1" smtClean="0">
                <a:latin typeface="Arial"/>
                <a:cs typeface="Arial"/>
              </a:rPr>
              <a:t>б</a:t>
            </a:r>
            <a:r>
              <a:rPr sz="900" b="1" spc="-15" dirty="0" err="1" smtClean="0">
                <a:latin typeface="Arial"/>
                <a:cs typeface="Arial"/>
              </a:rPr>
              <a:t>л</a:t>
            </a:r>
            <a:r>
              <a:rPr sz="900" b="1" dirty="0" err="1" smtClean="0">
                <a:latin typeface="Arial"/>
                <a:cs typeface="Arial"/>
              </a:rPr>
              <a:t>ей</a:t>
            </a:r>
            <a:r>
              <a:rPr sz="900" b="1" dirty="0">
                <a:latin typeface="Arial"/>
                <a:cs typeface="Arial"/>
              </a:rPr>
              <a:t>. Зн</a:t>
            </a:r>
            <a:r>
              <a:rPr sz="900" b="1" spc="-25" dirty="0">
                <a:latin typeface="Arial"/>
                <a:cs typeface="Arial"/>
              </a:rPr>
              <a:t>а</a:t>
            </a:r>
            <a:r>
              <a:rPr sz="900" b="1" dirty="0">
                <a:latin typeface="Arial"/>
                <a:cs typeface="Arial"/>
              </a:rPr>
              <a:t>чит с</a:t>
            </a:r>
            <a:r>
              <a:rPr sz="900" b="1" spc="-15" dirty="0">
                <a:latin typeface="Arial"/>
                <a:cs typeface="Arial"/>
              </a:rPr>
              <a:t>е</a:t>
            </a:r>
            <a:r>
              <a:rPr sz="900" b="1" dirty="0">
                <a:latin typeface="Arial"/>
                <a:cs typeface="Arial"/>
              </a:rPr>
              <a:t>мья име</a:t>
            </a:r>
            <a:r>
              <a:rPr sz="900" b="1" spc="-15" dirty="0">
                <a:latin typeface="Arial"/>
                <a:cs typeface="Arial"/>
              </a:rPr>
              <a:t>е</a:t>
            </a:r>
            <a:r>
              <a:rPr sz="900" b="1" dirty="0">
                <a:latin typeface="Arial"/>
                <a:cs typeface="Arial"/>
              </a:rPr>
              <a:t>т пра</a:t>
            </a:r>
            <a:r>
              <a:rPr sz="900" b="1" spc="-15" dirty="0">
                <a:latin typeface="Arial"/>
                <a:cs typeface="Arial"/>
              </a:rPr>
              <a:t>в</a:t>
            </a:r>
            <a:r>
              <a:rPr sz="900" b="1" dirty="0">
                <a:latin typeface="Arial"/>
                <a:cs typeface="Arial"/>
              </a:rPr>
              <a:t>о на п</a:t>
            </a:r>
            <a:r>
              <a:rPr sz="900" b="1" spc="-15" dirty="0">
                <a:latin typeface="Arial"/>
                <a:cs typeface="Arial"/>
              </a:rPr>
              <a:t>о</a:t>
            </a:r>
            <a:r>
              <a:rPr sz="900" b="1" dirty="0">
                <a:latin typeface="Arial"/>
                <a:cs typeface="Arial"/>
              </a:rPr>
              <a:t>собие.</a:t>
            </a:r>
            <a:endParaRPr sz="9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</TotalTime>
  <Words>102</Words>
  <Application>Microsoft Office PowerPoint</Application>
  <PresentationFormat>Произвольный</PresentationFormat>
  <Paragraphs>12</Paragraphs>
  <Slides>1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Arial</vt:lpstr>
      <vt:lpstr>Arial Narrow</vt:lpstr>
      <vt:lpstr>Calibri</vt:lpstr>
      <vt:lpstr>Office Theme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Иванова Наталья Юрьевна</dc:creator>
  <cp:lastModifiedBy>Иванова Наталья Юрьевна</cp:lastModifiedBy>
  <cp:revision>17</cp:revision>
  <cp:lastPrinted>2021-07-02T04:45:23Z</cp:lastPrinted>
  <dcterms:created xsi:type="dcterms:W3CDTF">2021-06-30T17:53:49Z</dcterms:created>
  <dcterms:modified xsi:type="dcterms:W3CDTF">2021-07-02T05:12:09Z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2021-06-30T00:00:00Z</vt:filetime>
  </property>
  <property fmtid="{D5CDD505-2E9C-101B-9397-08002B2CF9AE}" pid="3" name="LastSaved">
    <vt:filetime>2021-06-30T00:00:00Z</vt:filetime>
  </property>
</Properties>
</file>